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256" r:id="rId5"/>
    <p:sldId id="257" r:id="rId6"/>
    <p:sldId id="258" r:id="rId7"/>
    <p:sldId id="259" r:id="rId8"/>
    <p:sldId id="260" r:id="rId9"/>
    <p:sldId id="261" r:id="rId10"/>
    <p:sldId id="262" r:id="rId11"/>
    <p:sldId id="263" r:id="rId12"/>
    <p:sldId id="264" r:id="rId13"/>
    <p:sldId id="265" r:id="rId14"/>
    <p:sldId id="279" r:id="rId15"/>
    <p:sldId id="280" r:id="rId16"/>
    <p:sldId id="277" r:id="rId17"/>
    <p:sldId id="278" r:id="rId18"/>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468C"/>
    <a:srgbClr val="001431"/>
    <a:srgbClr val="142F5C"/>
    <a:srgbClr val="149F2F"/>
    <a:srgbClr val="D14C00"/>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4719C1-C73A-44BC-A53C-59F2E28D0C08}" v="260" dt="2025-01-30T12:25:22.329"/>
  </p1510:revLst>
</p1510:revInfo>
</file>

<file path=ppt/tableStyles.xml><?xml version="1.0" encoding="utf-8"?>
<a:tblStyleLst xmlns:a="http://schemas.openxmlformats.org/drawingml/2006/main" def="{D113A9D2-9D6B-4929-AA2D-F23B5EE8CBE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1" d="100"/>
          <a:sy n="61" d="100"/>
        </p:scale>
        <p:origin x="1098" y="28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na shaukat" userId="331978b813b9e017" providerId="LiveId" clId="{C74719C1-C73A-44BC-A53C-59F2E28D0C08}"/>
    <pc:docChg chg="undo custSel addSld delSld modSld">
      <pc:chgData name="alina shaukat" userId="331978b813b9e017" providerId="LiveId" clId="{C74719C1-C73A-44BC-A53C-59F2E28D0C08}" dt="2025-01-30T12:25:22.329" v="9149"/>
      <pc:docMkLst>
        <pc:docMk/>
      </pc:docMkLst>
      <pc:sldChg chg="addSp modSp mod modTransition modAnim">
        <pc:chgData name="alina shaukat" userId="331978b813b9e017" providerId="LiveId" clId="{C74719C1-C73A-44BC-A53C-59F2E28D0C08}" dt="2025-01-30T12:15:22.385" v="9035"/>
        <pc:sldMkLst>
          <pc:docMk/>
          <pc:sldMk cId="992262848" sldId="256"/>
        </pc:sldMkLst>
        <pc:spChg chg="mod">
          <ac:chgData name="alina shaukat" userId="331978b813b9e017" providerId="LiveId" clId="{C74719C1-C73A-44BC-A53C-59F2E28D0C08}" dt="2025-01-23T11:02:03.309" v="105" actId="20577"/>
          <ac:spMkLst>
            <pc:docMk/>
            <pc:sldMk cId="992262848" sldId="256"/>
            <ac:spMk id="2" creationId="{7136ADA7-71A1-44A8-81BF-1B6CACFB7577}"/>
          </ac:spMkLst>
        </pc:spChg>
        <pc:spChg chg="mod">
          <ac:chgData name="alina shaukat" userId="331978b813b9e017" providerId="LiveId" clId="{C74719C1-C73A-44BC-A53C-59F2E28D0C08}" dt="2025-01-23T11:02:54.188" v="224" actId="20577"/>
          <ac:spMkLst>
            <pc:docMk/>
            <pc:sldMk cId="992262848" sldId="256"/>
            <ac:spMk id="3" creationId="{977C4633-7458-4F99-83F4-CB5107BC263B}"/>
          </ac:spMkLst>
        </pc:spChg>
        <pc:spChg chg="mod">
          <ac:chgData name="alina shaukat" userId="331978b813b9e017" providerId="LiveId" clId="{C74719C1-C73A-44BC-A53C-59F2E28D0C08}" dt="2025-01-23T10:36:28.943" v="73" actId="20577"/>
          <ac:spMkLst>
            <pc:docMk/>
            <pc:sldMk cId="992262848" sldId="256"/>
            <ac:spMk id="5" creationId="{819DF355-2636-BE2A-5F14-6B2B53345C03}"/>
          </ac:spMkLst>
        </pc:spChg>
        <pc:picChg chg="add mod">
          <ac:chgData name="alina shaukat" userId="331978b813b9e017" providerId="LiveId" clId="{C74719C1-C73A-44BC-A53C-59F2E28D0C08}" dt="2025-01-23T11:06:57.509" v="573" actId="1076"/>
          <ac:picMkLst>
            <pc:docMk/>
            <pc:sldMk cId="992262848" sldId="256"/>
            <ac:picMk id="6" creationId="{065057F1-F129-01C6-7CE8-B41135F667B4}"/>
          </ac:picMkLst>
        </pc:picChg>
        <pc:picChg chg="add mod">
          <ac:chgData name="alina shaukat" userId="331978b813b9e017" providerId="LiveId" clId="{C74719C1-C73A-44BC-A53C-59F2E28D0C08}" dt="2025-01-23T11:07:34.823" v="578" actId="14100"/>
          <ac:picMkLst>
            <pc:docMk/>
            <pc:sldMk cId="992262848" sldId="256"/>
            <ac:picMk id="9" creationId="{33BEB4F7-737C-F061-7697-B2F53026AB4E}"/>
          </ac:picMkLst>
        </pc:picChg>
        <pc:picChg chg="add mod">
          <ac:chgData name="alina shaukat" userId="331978b813b9e017" providerId="LiveId" clId="{C74719C1-C73A-44BC-A53C-59F2E28D0C08}" dt="2025-01-23T11:07:55.330" v="582" actId="1076"/>
          <ac:picMkLst>
            <pc:docMk/>
            <pc:sldMk cId="992262848" sldId="256"/>
            <ac:picMk id="10" creationId="{9EDEE319-92C7-A9BE-58C6-FF9F3772866F}"/>
          </ac:picMkLst>
        </pc:picChg>
        <pc:picChg chg="add mod">
          <ac:chgData name="alina shaukat" userId="331978b813b9e017" providerId="LiveId" clId="{C74719C1-C73A-44BC-A53C-59F2E28D0C08}" dt="2025-01-23T11:09:37.096" v="587" actId="1076"/>
          <ac:picMkLst>
            <pc:docMk/>
            <pc:sldMk cId="992262848" sldId="256"/>
            <ac:picMk id="11" creationId="{A603C575-CB86-9CD8-1F8F-18838D6FD89F}"/>
          </ac:picMkLst>
        </pc:picChg>
      </pc:sldChg>
      <pc:sldChg chg="addSp delSp modSp mod modTransition modClrScheme modAnim chgLayout">
        <pc:chgData name="alina shaukat" userId="331978b813b9e017" providerId="LiveId" clId="{C74719C1-C73A-44BC-A53C-59F2E28D0C08}" dt="2025-01-30T12:16:45.629" v="9049"/>
        <pc:sldMkLst>
          <pc:docMk/>
          <pc:sldMk cId="621616437" sldId="257"/>
        </pc:sldMkLst>
        <pc:spChg chg="mod ord">
          <ac:chgData name="alina shaukat" userId="331978b813b9e017" providerId="LiveId" clId="{C74719C1-C73A-44BC-A53C-59F2E28D0C08}" dt="2025-01-23T11:22:14.108" v="1468" actId="1076"/>
          <ac:spMkLst>
            <pc:docMk/>
            <pc:sldMk cId="621616437" sldId="257"/>
            <ac:spMk id="2" creationId="{259B54C2-626D-4E56-A5A3-494CC09D763E}"/>
          </ac:spMkLst>
        </pc:spChg>
        <pc:spChg chg="mod ord">
          <ac:chgData name="alina shaukat" userId="331978b813b9e017" providerId="LiveId" clId="{C74719C1-C73A-44BC-A53C-59F2E28D0C08}" dt="2025-01-23T11:21:46.275" v="1437" actId="5793"/>
          <ac:spMkLst>
            <pc:docMk/>
            <pc:sldMk cId="621616437" sldId="257"/>
            <ac:spMk id="7" creationId="{FA7655FA-C53D-4FB0-9C00-53DFADE92015}"/>
          </ac:spMkLst>
        </pc:spChg>
        <pc:spChg chg="add mod ord">
          <ac:chgData name="alina shaukat" userId="331978b813b9e017" providerId="LiveId" clId="{C74719C1-C73A-44BC-A53C-59F2E28D0C08}" dt="2025-01-23T11:17:53.271" v="1231" actId="20577"/>
          <ac:spMkLst>
            <pc:docMk/>
            <pc:sldMk cId="621616437" sldId="257"/>
            <ac:spMk id="8" creationId="{A164668C-B15E-D845-3A1C-652A3B958F2E}"/>
          </ac:spMkLst>
        </pc:spChg>
        <pc:spChg chg="add mod ord">
          <ac:chgData name="alina shaukat" userId="331978b813b9e017" providerId="LiveId" clId="{C74719C1-C73A-44BC-A53C-59F2E28D0C08}" dt="2025-01-23T11:22:10.353" v="1467" actId="1076"/>
          <ac:spMkLst>
            <pc:docMk/>
            <pc:sldMk cId="621616437" sldId="257"/>
            <ac:spMk id="9" creationId="{59AFA3F3-377A-7106-F779-9736C925E929}"/>
          </ac:spMkLst>
        </pc:spChg>
        <pc:spChg chg="mod">
          <ac:chgData name="alina shaukat" userId="331978b813b9e017" providerId="LiveId" clId="{C74719C1-C73A-44BC-A53C-59F2E28D0C08}" dt="2025-01-23T11:17:41.568" v="1219"/>
          <ac:spMkLst>
            <pc:docMk/>
            <pc:sldMk cId="621616437" sldId="257"/>
            <ac:spMk id="10" creationId="{76BF37F0-3589-5C87-5935-5077475AD7D5}"/>
          </ac:spMkLst>
        </pc:spChg>
        <pc:spChg chg="add mod ord">
          <ac:chgData name="alina shaukat" userId="331978b813b9e017" providerId="LiveId" clId="{C74719C1-C73A-44BC-A53C-59F2E28D0C08}" dt="2025-01-23T11:21:52.089" v="1445" actId="20577"/>
          <ac:spMkLst>
            <pc:docMk/>
            <pc:sldMk cId="621616437" sldId="257"/>
            <ac:spMk id="11" creationId="{9F073A93-C0B0-A8B0-E10B-6A17F999EF04}"/>
          </ac:spMkLst>
        </pc:spChg>
        <pc:spChg chg="add mod ord">
          <ac:chgData name="alina shaukat" userId="331978b813b9e017" providerId="LiveId" clId="{C74719C1-C73A-44BC-A53C-59F2E28D0C08}" dt="2025-01-23T11:23:03.456" v="1470" actId="20577"/>
          <ac:spMkLst>
            <pc:docMk/>
            <pc:sldMk cId="621616437" sldId="257"/>
            <ac:spMk id="12" creationId="{434D7CFA-BEA1-2016-03B7-3E163ECC0149}"/>
          </ac:spMkLst>
        </pc:spChg>
        <pc:spChg chg="add mod ord">
          <ac:chgData name="alina shaukat" userId="331978b813b9e017" providerId="LiveId" clId="{C74719C1-C73A-44BC-A53C-59F2E28D0C08}" dt="2025-01-23T11:31:40.585" v="2022" actId="20577"/>
          <ac:spMkLst>
            <pc:docMk/>
            <pc:sldMk cId="621616437" sldId="257"/>
            <ac:spMk id="13" creationId="{71197620-CE04-2299-49AD-419618BBB692}"/>
          </ac:spMkLst>
        </pc:spChg>
        <pc:spChg chg="add mod ord">
          <ac:chgData name="alina shaukat" userId="331978b813b9e017" providerId="LiveId" clId="{C74719C1-C73A-44BC-A53C-59F2E28D0C08}" dt="2025-01-23T11:18:26.118" v="1270" actId="20577"/>
          <ac:spMkLst>
            <pc:docMk/>
            <pc:sldMk cId="621616437" sldId="257"/>
            <ac:spMk id="14" creationId="{5E6659F1-57AC-097B-F197-99486719ACEC}"/>
          </ac:spMkLst>
        </pc:spChg>
        <pc:spChg chg="add mod ord">
          <ac:chgData name="alina shaukat" userId="331978b813b9e017" providerId="LiveId" clId="{C74719C1-C73A-44BC-A53C-59F2E28D0C08}" dt="2025-01-23T11:18:39.327" v="1320" actId="27636"/>
          <ac:spMkLst>
            <pc:docMk/>
            <pc:sldMk cId="621616437" sldId="257"/>
            <ac:spMk id="15" creationId="{17CEB598-A49D-AFC5-12DB-7AB3F43D6023}"/>
          </ac:spMkLst>
        </pc:spChg>
        <pc:spChg chg="add mod ord">
          <ac:chgData name="alina shaukat" userId="331978b813b9e017" providerId="LiveId" clId="{C74719C1-C73A-44BC-A53C-59F2E28D0C08}" dt="2025-01-23T11:18:08.631" v="1233" actId="27636"/>
          <ac:spMkLst>
            <pc:docMk/>
            <pc:sldMk cId="621616437" sldId="257"/>
            <ac:spMk id="16" creationId="{BABC11AC-726F-0484-77A8-90F0784C8D33}"/>
          </ac:spMkLst>
        </pc:spChg>
        <pc:picChg chg="mod ord">
          <ac:chgData name="alina shaukat" userId="331978b813b9e017" providerId="LiveId" clId="{C74719C1-C73A-44BC-A53C-59F2E28D0C08}" dt="2025-01-23T11:03:35.167" v="226" actId="700"/>
          <ac:picMkLst>
            <pc:docMk/>
            <pc:sldMk cId="621616437" sldId="257"/>
            <ac:picMk id="4" creationId="{89C60261-22EE-40F7-B1D2-9D20196ED416}"/>
          </ac:picMkLst>
        </pc:picChg>
        <pc:picChg chg="add mod">
          <ac:chgData name="alina shaukat" userId="331978b813b9e017" providerId="LiveId" clId="{C74719C1-C73A-44BC-A53C-59F2E28D0C08}" dt="2025-01-23T14:32:10.955" v="8938" actId="1076"/>
          <ac:picMkLst>
            <pc:docMk/>
            <pc:sldMk cId="621616437" sldId="257"/>
            <ac:picMk id="17" creationId="{C769796F-5CCF-8A5D-961D-952158211544}"/>
          </ac:picMkLst>
        </pc:picChg>
        <pc:picChg chg="add mod">
          <ac:chgData name="alina shaukat" userId="331978b813b9e017" providerId="LiveId" clId="{C74719C1-C73A-44BC-A53C-59F2E28D0C08}" dt="2025-01-23T14:32:34.638" v="8941" actId="14100"/>
          <ac:picMkLst>
            <pc:docMk/>
            <pc:sldMk cId="621616437" sldId="257"/>
            <ac:picMk id="18" creationId="{6C979B48-8A0E-91A6-36F3-EDFF155BE97E}"/>
          </ac:picMkLst>
        </pc:picChg>
        <pc:picChg chg="add mod">
          <ac:chgData name="alina shaukat" userId="331978b813b9e017" providerId="LiveId" clId="{C74719C1-C73A-44BC-A53C-59F2E28D0C08}" dt="2025-01-23T14:32:58.459" v="8946" actId="1076"/>
          <ac:picMkLst>
            <pc:docMk/>
            <pc:sldMk cId="621616437" sldId="257"/>
            <ac:picMk id="19" creationId="{8DBEA317-A254-D1C2-72EF-07E70C9A473E}"/>
          </ac:picMkLst>
        </pc:picChg>
      </pc:sldChg>
      <pc:sldChg chg="addSp delSp modSp mod modTransition modClrScheme modAnim chgLayout">
        <pc:chgData name="alina shaukat" userId="331978b813b9e017" providerId="LiveId" clId="{C74719C1-C73A-44BC-A53C-59F2E28D0C08}" dt="2025-01-30T12:17:03.157" v="9053"/>
        <pc:sldMkLst>
          <pc:docMk/>
          <pc:sldMk cId="4036697427" sldId="258"/>
        </pc:sldMkLst>
        <pc:spChg chg="mod ord">
          <ac:chgData name="alina shaukat" userId="331978b813b9e017" providerId="LiveId" clId="{C74719C1-C73A-44BC-A53C-59F2E28D0C08}" dt="2025-01-30T12:12:32.437" v="9013" actId="20577"/>
          <ac:spMkLst>
            <pc:docMk/>
            <pc:sldMk cId="4036697427" sldId="258"/>
            <ac:spMk id="2" creationId="{F5DC1B5D-1A60-450C-9BD8-9C391E14BCA0}"/>
          </ac:spMkLst>
        </pc:spChg>
        <pc:spChg chg="mod ord">
          <ac:chgData name="alina shaukat" userId="331978b813b9e017" providerId="LiveId" clId="{C74719C1-C73A-44BC-A53C-59F2E28D0C08}" dt="2025-01-23T11:46:21.090" v="3667" actId="26606"/>
          <ac:spMkLst>
            <pc:docMk/>
            <pc:sldMk cId="4036697427" sldId="258"/>
            <ac:spMk id="4" creationId="{FA532457-29F4-475F-B58C-80A91C832EA9}"/>
          </ac:spMkLst>
        </pc:spChg>
        <pc:spChg chg="mod ord">
          <ac:chgData name="alina shaukat" userId="331978b813b9e017" providerId="LiveId" clId="{C74719C1-C73A-44BC-A53C-59F2E28D0C08}" dt="2025-01-23T11:46:21.090" v="3667" actId="26606"/>
          <ac:spMkLst>
            <pc:docMk/>
            <pc:sldMk cId="4036697427" sldId="258"/>
            <ac:spMk id="5" creationId="{89EF1FB9-B16B-4B0E-B1C6-ACB21972CF14}"/>
          </ac:spMkLst>
        </pc:spChg>
        <pc:spChg chg="mod ord">
          <ac:chgData name="alina shaukat" userId="331978b813b9e017" providerId="LiveId" clId="{C74719C1-C73A-44BC-A53C-59F2E28D0C08}" dt="2025-01-23T11:46:21.090" v="3667" actId="26606"/>
          <ac:spMkLst>
            <pc:docMk/>
            <pc:sldMk cId="4036697427" sldId="258"/>
            <ac:spMk id="6" creationId="{DB792729-D9BA-45F7-B2E7-911659343CD7}"/>
          </ac:spMkLst>
        </pc:spChg>
        <pc:spChg chg="mod ord">
          <ac:chgData name="alina shaukat" userId="331978b813b9e017" providerId="LiveId" clId="{C74719C1-C73A-44BC-A53C-59F2E28D0C08}" dt="2025-01-23T11:46:21.090" v="3667" actId="26606"/>
          <ac:spMkLst>
            <pc:docMk/>
            <pc:sldMk cId="4036697427" sldId="258"/>
            <ac:spMk id="7" creationId="{C2AE0B35-19FF-4775-9AF8-8F3C834A183B}"/>
          </ac:spMkLst>
        </pc:spChg>
        <pc:picChg chg="add mod">
          <ac:chgData name="alina shaukat" userId="331978b813b9e017" providerId="LiveId" clId="{C74719C1-C73A-44BC-A53C-59F2E28D0C08}" dt="2025-01-23T13:09:33.993" v="5162" actId="14100"/>
          <ac:picMkLst>
            <pc:docMk/>
            <pc:sldMk cId="4036697427" sldId="258"/>
            <ac:picMk id="8" creationId="{6AD4E085-FD77-6268-4B06-1F6FF313E6D0}"/>
          </ac:picMkLst>
        </pc:picChg>
        <pc:picChg chg="mod ord">
          <ac:chgData name="alina shaukat" userId="331978b813b9e017" providerId="LiveId" clId="{C74719C1-C73A-44BC-A53C-59F2E28D0C08}" dt="2025-01-23T11:46:21.090" v="3667" actId="26606"/>
          <ac:picMkLst>
            <pc:docMk/>
            <pc:sldMk cId="4036697427" sldId="258"/>
            <ac:picMk id="17" creationId="{ED8E8109-A594-2346-B507-2632A76186F4}"/>
          </ac:picMkLst>
        </pc:picChg>
      </pc:sldChg>
      <pc:sldChg chg="addSp modSp mod modTransition modAnim">
        <pc:chgData name="alina shaukat" userId="331978b813b9e017" providerId="LiveId" clId="{C74719C1-C73A-44BC-A53C-59F2E28D0C08}" dt="2025-01-30T12:17:28.900" v="9059"/>
        <pc:sldMkLst>
          <pc:docMk/>
          <pc:sldMk cId="3210814530" sldId="259"/>
        </pc:sldMkLst>
        <pc:spChg chg="mod">
          <ac:chgData name="alina shaukat" userId="331978b813b9e017" providerId="LiveId" clId="{C74719C1-C73A-44BC-A53C-59F2E28D0C08}" dt="2025-01-23T11:51:54.201" v="3735" actId="20577"/>
          <ac:spMkLst>
            <pc:docMk/>
            <pc:sldMk cId="3210814530" sldId="259"/>
            <ac:spMk id="3" creationId="{8EA7E572-F0AC-4962-AC8B-24DD8CD61D2D}"/>
          </ac:spMkLst>
        </pc:spChg>
        <pc:spChg chg="mod">
          <ac:chgData name="alina shaukat" userId="331978b813b9e017" providerId="LiveId" clId="{C74719C1-C73A-44BC-A53C-59F2E28D0C08}" dt="2025-01-23T12:00:05.640" v="4773" actId="20577"/>
          <ac:spMkLst>
            <pc:docMk/>
            <pc:sldMk cId="3210814530" sldId="259"/>
            <ac:spMk id="4" creationId="{E9A97DCF-3682-44C5-A5DA-9D96CF14B628}"/>
          </ac:spMkLst>
        </pc:spChg>
        <pc:spChg chg="add mod">
          <ac:chgData name="alina shaukat" userId="331978b813b9e017" providerId="LiveId" clId="{C74719C1-C73A-44BC-A53C-59F2E28D0C08}" dt="2025-01-23T13:08:25.185" v="5157" actId="1076"/>
          <ac:spMkLst>
            <pc:docMk/>
            <pc:sldMk cId="3210814530" sldId="259"/>
            <ac:spMk id="10" creationId="{1678B140-9706-C436-38E4-63B260F108A6}"/>
          </ac:spMkLst>
        </pc:spChg>
        <pc:picChg chg="add mod">
          <ac:chgData name="alina shaukat" userId="331978b813b9e017" providerId="LiveId" clId="{C74719C1-C73A-44BC-A53C-59F2E28D0C08}" dt="2025-01-23T12:59:44.551" v="4775" actId="1076"/>
          <ac:picMkLst>
            <pc:docMk/>
            <pc:sldMk cId="3210814530" sldId="259"/>
            <ac:picMk id="2" creationId="{CD90E5DB-D7AC-14D2-00DC-FEBCD4FFC69E}"/>
          </ac:picMkLst>
        </pc:picChg>
        <pc:picChg chg="add mod">
          <ac:chgData name="alina shaukat" userId="331978b813b9e017" providerId="LiveId" clId="{C74719C1-C73A-44BC-A53C-59F2E28D0C08}" dt="2025-01-23T13:01:10.013" v="4777" actId="1076"/>
          <ac:picMkLst>
            <pc:docMk/>
            <pc:sldMk cId="3210814530" sldId="259"/>
            <ac:picMk id="8" creationId="{F29832D1-4164-62B0-40F5-0DBCD6B07F37}"/>
          </ac:picMkLst>
        </pc:picChg>
        <pc:picChg chg="add mod">
          <ac:chgData name="alina shaukat" userId="331978b813b9e017" providerId="LiveId" clId="{C74719C1-C73A-44BC-A53C-59F2E28D0C08}" dt="2025-01-23T13:08:19.482" v="5156" actId="1076"/>
          <ac:picMkLst>
            <pc:docMk/>
            <pc:sldMk cId="3210814530" sldId="259"/>
            <ac:picMk id="9" creationId="{C685A545-F871-52B8-2B51-C5F1AB0ABCD8}"/>
          </ac:picMkLst>
        </pc:picChg>
      </pc:sldChg>
      <pc:sldChg chg="addSp delSp modSp mod modTransition modAnim">
        <pc:chgData name="alina shaukat" userId="331978b813b9e017" providerId="LiveId" clId="{C74719C1-C73A-44BC-A53C-59F2E28D0C08}" dt="2025-01-30T12:18:54.022" v="9067" actId="1036"/>
        <pc:sldMkLst>
          <pc:docMk/>
          <pc:sldMk cId="2171260403" sldId="260"/>
        </pc:sldMkLst>
        <pc:spChg chg="mod">
          <ac:chgData name="alina shaukat" userId="331978b813b9e017" providerId="LiveId" clId="{C74719C1-C73A-44BC-A53C-59F2E28D0C08}" dt="2025-01-23T13:10:01.656" v="5197" actId="20577"/>
          <ac:spMkLst>
            <pc:docMk/>
            <pc:sldMk cId="2171260403" sldId="260"/>
            <ac:spMk id="2" creationId="{E45C665F-537D-4B74-92F8-96ED80122ADC}"/>
          </ac:spMkLst>
        </pc:spChg>
        <pc:spChg chg="mod">
          <ac:chgData name="alina shaukat" userId="331978b813b9e017" providerId="LiveId" clId="{C74719C1-C73A-44BC-A53C-59F2E28D0C08}" dt="2025-01-23T13:14:55.828" v="5801" actId="20577"/>
          <ac:spMkLst>
            <pc:docMk/>
            <pc:sldMk cId="2171260403" sldId="260"/>
            <ac:spMk id="3" creationId="{E0ACFCBA-E6B8-4ECB-B191-23EF3473943C}"/>
          </ac:spMkLst>
        </pc:spChg>
        <pc:picChg chg="add mod">
          <ac:chgData name="alina shaukat" userId="331978b813b9e017" providerId="LiveId" clId="{C74719C1-C73A-44BC-A53C-59F2E28D0C08}" dt="2025-01-23T13:15:41.599" v="5805" actId="14100"/>
          <ac:picMkLst>
            <pc:docMk/>
            <pc:sldMk cId="2171260403" sldId="260"/>
            <ac:picMk id="7" creationId="{8EF08683-2D73-C454-918D-A036500759BA}"/>
          </ac:picMkLst>
        </pc:picChg>
        <pc:picChg chg="add mod">
          <ac:chgData name="alina shaukat" userId="331978b813b9e017" providerId="LiveId" clId="{C74719C1-C73A-44BC-A53C-59F2E28D0C08}" dt="2025-01-23T13:16:20.482" v="5808" actId="1076"/>
          <ac:picMkLst>
            <pc:docMk/>
            <pc:sldMk cId="2171260403" sldId="260"/>
            <ac:picMk id="8" creationId="{06C652C8-76D3-EBC0-DDA9-D223C9456246}"/>
          </ac:picMkLst>
        </pc:picChg>
        <pc:picChg chg="add del mod">
          <ac:chgData name="alina shaukat" userId="331978b813b9e017" providerId="LiveId" clId="{C74719C1-C73A-44BC-A53C-59F2E28D0C08}" dt="2025-01-30T12:18:21.335" v="9064" actId="478"/>
          <ac:picMkLst>
            <pc:docMk/>
            <pc:sldMk cId="2171260403" sldId="260"/>
            <ac:picMk id="9" creationId="{7A3DB0ED-A10C-C284-FB09-4C43720326B0}"/>
          </ac:picMkLst>
        </pc:picChg>
        <pc:picChg chg="add mod">
          <ac:chgData name="alina shaukat" userId="331978b813b9e017" providerId="LiveId" clId="{C74719C1-C73A-44BC-A53C-59F2E28D0C08}" dt="2025-01-23T13:17:38.201" v="5816" actId="1076"/>
          <ac:picMkLst>
            <pc:docMk/>
            <pc:sldMk cId="2171260403" sldId="260"/>
            <ac:picMk id="10" creationId="{85CBE6F2-5426-ECC1-7252-B1CF5601192F}"/>
          </ac:picMkLst>
        </pc:picChg>
        <pc:picChg chg="add mod">
          <ac:chgData name="alina shaukat" userId="331978b813b9e017" providerId="LiveId" clId="{C74719C1-C73A-44BC-A53C-59F2E28D0C08}" dt="2025-01-30T12:18:54.022" v="9067" actId="1036"/>
          <ac:picMkLst>
            <pc:docMk/>
            <pc:sldMk cId="2171260403" sldId="260"/>
            <ac:picMk id="11" creationId="{44D5A782-FC61-1705-F812-B773CDCD95BF}"/>
          </ac:picMkLst>
        </pc:picChg>
      </pc:sldChg>
      <pc:sldChg chg="addSp delSp modSp mod modTransition modClrScheme modAnim chgLayout">
        <pc:chgData name="alina shaukat" userId="331978b813b9e017" providerId="LiveId" clId="{C74719C1-C73A-44BC-A53C-59F2E28D0C08}" dt="2025-01-30T12:19:50.132" v="9081"/>
        <pc:sldMkLst>
          <pc:docMk/>
          <pc:sldMk cId="2570002227" sldId="261"/>
        </pc:sldMkLst>
        <pc:spChg chg="mod ord">
          <ac:chgData name="alina shaukat" userId="331978b813b9e017" providerId="LiveId" clId="{C74719C1-C73A-44BC-A53C-59F2E28D0C08}" dt="2025-01-23T13:23:19.274" v="6066" actId="26606"/>
          <ac:spMkLst>
            <pc:docMk/>
            <pc:sldMk cId="2570002227" sldId="261"/>
            <ac:spMk id="2" creationId="{1BF1D65C-1076-4F43-B4FA-3B4804E8DF5B}"/>
          </ac:spMkLst>
        </pc:spChg>
        <pc:spChg chg="mod ord">
          <ac:chgData name="alina shaukat" userId="331978b813b9e017" providerId="LiveId" clId="{C74719C1-C73A-44BC-A53C-59F2E28D0C08}" dt="2025-01-23T13:23:19.227" v="6065" actId="26606"/>
          <ac:spMkLst>
            <pc:docMk/>
            <pc:sldMk cId="2570002227" sldId="261"/>
            <ac:spMk id="3" creationId="{8502CD3C-003D-4125-AD98-3B4B14BF1A94}"/>
          </ac:spMkLst>
        </pc:spChg>
        <pc:spChg chg="mod ord">
          <ac:chgData name="alina shaukat" userId="331978b813b9e017" providerId="LiveId" clId="{C74719C1-C73A-44BC-A53C-59F2E28D0C08}" dt="2025-01-23T13:23:19.274" v="6066" actId="26606"/>
          <ac:spMkLst>
            <pc:docMk/>
            <pc:sldMk cId="2570002227" sldId="261"/>
            <ac:spMk id="4" creationId="{BB99177D-9058-4246-9B56-D229BFD8850F}"/>
          </ac:spMkLst>
        </pc:spChg>
        <pc:spChg chg="mod ord">
          <ac:chgData name="alina shaukat" userId="331978b813b9e017" providerId="LiveId" clId="{C74719C1-C73A-44BC-A53C-59F2E28D0C08}" dt="2025-01-23T13:23:19.274" v="6066" actId="26606"/>
          <ac:spMkLst>
            <pc:docMk/>
            <pc:sldMk cId="2570002227" sldId="261"/>
            <ac:spMk id="5" creationId="{3837AEF3-D709-4769-8799-695772AE5ABA}"/>
          </ac:spMkLst>
        </pc:spChg>
        <pc:spChg chg="mod ord">
          <ac:chgData name="alina shaukat" userId="331978b813b9e017" providerId="LiveId" clId="{C74719C1-C73A-44BC-A53C-59F2E28D0C08}" dt="2025-01-23T13:26:13.824" v="6569" actId="20577"/>
          <ac:spMkLst>
            <pc:docMk/>
            <pc:sldMk cId="2570002227" sldId="261"/>
            <ac:spMk id="11" creationId="{3D56E019-758A-464A-B587-F52D68662C9A}"/>
          </ac:spMkLst>
        </pc:spChg>
        <pc:spChg chg="mod ord">
          <ac:chgData name="alina shaukat" userId="331978b813b9e017" providerId="LiveId" clId="{C74719C1-C73A-44BC-A53C-59F2E28D0C08}" dt="2025-01-23T13:24:47.670" v="6354" actId="20577"/>
          <ac:spMkLst>
            <pc:docMk/>
            <pc:sldMk cId="2570002227" sldId="261"/>
            <ac:spMk id="12" creationId="{FB3DB5CC-50BC-455B-B60A-C666C4564929}"/>
          </ac:spMkLst>
        </pc:spChg>
        <pc:spChg chg="mod ord">
          <ac:chgData name="alina shaukat" userId="331978b813b9e017" providerId="LiveId" clId="{C74719C1-C73A-44BC-A53C-59F2E28D0C08}" dt="2025-01-23T13:23:19.227" v="6065" actId="26606"/>
          <ac:spMkLst>
            <pc:docMk/>
            <pc:sldMk cId="2570002227" sldId="261"/>
            <ac:spMk id="15" creationId="{72ED5FCC-E29C-48DE-84D8-EA34FFE7CE49}"/>
          </ac:spMkLst>
        </pc:spChg>
        <pc:spChg chg="mod">
          <ac:chgData name="alina shaukat" userId="331978b813b9e017" providerId="LiveId" clId="{C74719C1-C73A-44BC-A53C-59F2E28D0C08}" dt="2025-01-23T13:25:12.568" v="6397" actId="1076"/>
          <ac:spMkLst>
            <pc:docMk/>
            <pc:sldMk cId="2570002227" sldId="261"/>
            <ac:spMk id="2074" creationId="{40C23911-A0F9-0578-46D4-1B02464830F4}"/>
          </ac:spMkLst>
        </pc:spChg>
        <pc:spChg chg="mod">
          <ac:chgData name="alina shaukat" userId="331978b813b9e017" providerId="LiveId" clId="{C74719C1-C73A-44BC-A53C-59F2E28D0C08}" dt="2025-01-23T13:25:36.242" v="6454" actId="20577"/>
          <ac:spMkLst>
            <pc:docMk/>
            <pc:sldMk cId="2570002227" sldId="261"/>
            <ac:spMk id="2076" creationId="{7EEDD7D5-057B-18C5-17F8-60093016E685}"/>
          </ac:spMkLst>
        </pc:spChg>
        <pc:spChg chg="add mod">
          <ac:chgData name="alina shaukat" userId="331978b813b9e017" providerId="LiveId" clId="{C74719C1-C73A-44BC-A53C-59F2E28D0C08}" dt="2025-01-23T13:23:19.274" v="6066" actId="26606"/>
          <ac:spMkLst>
            <pc:docMk/>
            <pc:sldMk cId="2570002227" sldId="261"/>
            <ac:spMk id="2077" creationId="{0F5871C6-6D1F-42EC-8EF1-0B5A54916DDC}"/>
          </ac:spMkLst>
        </pc:spChg>
        <pc:spChg chg="add mod">
          <ac:chgData name="alina shaukat" userId="331978b813b9e017" providerId="LiveId" clId="{C74719C1-C73A-44BC-A53C-59F2E28D0C08}" dt="2025-01-23T13:25:59.844" v="6524" actId="20577"/>
          <ac:spMkLst>
            <pc:docMk/>
            <pc:sldMk cId="2570002227" sldId="261"/>
            <ac:spMk id="2078" creationId="{A67D25EA-3889-4F3E-EEEA-1CAFD788FC75}"/>
          </ac:spMkLst>
        </pc:spChg>
        <pc:spChg chg="add mod">
          <ac:chgData name="alina shaukat" userId="331978b813b9e017" providerId="LiveId" clId="{C74719C1-C73A-44BC-A53C-59F2E28D0C08}" dt="2025-01-23T13:27:32.049" v="6577" actId="1076"/>
          <ac:spMkLst>
            <pc:docMk/>
            <pc:sldMk cId="2570002227" sldId="261"/>
            <ac:spMk id="2079" creationId="{0D94D6E0-D315-9C00-3AE6-4D0D98A5E740}"/>
          </ac:spMkLst>
        </pc:spChg>
        <pc:spChg chg="mod">
          <ac:chgData name="alina shaukat" userId="331978b813b9e017" providerId="LiveId" clId="{C74719C1-C73A-44BC-A53C-59F2E28D0C08}" dt="2025-01-23T13:27:00.343" v="6573" actId="1076"/>
          <ac:spMkLst>
            <pc:docMk/>
            <pc:sldMk cId="2570002227" sldId="261"/>
            <ac:spMk id="2082" creationId="{6B09636A-AE46-871A-28F4-A83732E7EF2E}"/>
          </ac:spMkLst>
        </pc:spChg>
        <pc:spChg chg="add mod">
          <ac:chgData name="alina shaukat" userId="331978b813b9e017" providerId="LiveId" clId="{C74719C1-C73A-44BC-A53C-59F2E28D0C08}" dt="2025-01-23T13:23:19.274" v="6066" actId="26606"/>
          <ac:spMkLst>
            <pc:docMk/>
            <pc:sldMk cId="2570002227" sldId="261"/>
            <ac:spMk id="2083" creationId="{61FEBF7A-A36D-3524-1E55-967CD89D0DC3}"/>
          </ac:spMkLst>
        </pc:spChg>
        <pc:picChg chg="add mod">
          <ac:chgData name="alina shaukat" userId="331978b813b9e017" providerId="LiveId" clId="{C74719C1-C73A-44BC-A53C-59F2E28D0C08}" dt="2025-01-23T13:22:53.660" v="6063" actId="14100"/>
          <ac:picMkLst>
            <pc:docMk/>
            <pc:sldMk cId="2570002227" sldId="261"/>
            <ac:picMk id="18" creationId="{82FD984E-8C99-EA4B-E175-C3D68632967C}"/>
          </ac:picMkLst>
        </pc:picChg>
        <pc:picChg chg="add mod">
          <ac:chgData name="alina shaukat" userId="331978b813b9e017" providerId="LiveId" clId="{C74719C1-C73A-44BC-A53C-59F2E28D0C08}" dt="2025-01-23T13:28:05.988" v="6580" actId="1076"/>
          <ac:picMkLst>
            <pc:docMk/>
            <pc:sldMk cId="2570002227" sldId="261"/>
            <ac:picMk id="19" creationId="{2ABD1620-D6B9-10BF-4072-5261343E4BC6}"/>
          </ac:picMkLst>
        </pc:picChg>
        <pc:picChg chg="add mod">
          <ac:chgData name="alina shaukat" userId="331978b813b9e017" providerId="LiveId" clId="{C74719C1-C73A-44BC-A53C-59F2E28D0C08}" dt="2025-01-23T13:20:42.169" v="6031" actId="14100"/>
          <ac:picMkLst>
            <pc:docMk/>
            <pc:sldMk cId="2570002227" sldId="261"/>
            <ac:picMk id="2050" creationId="{F1C7C03F-09B1-48D4-3575-9EBC634E993E}"/>
          </ac:picMkLst>
        </pc:picChg>
        <pc:picChg chg="add mod">
          <ac:chgData name="alina shaukat" userId="331978b813b9e017" providerId="LiveId" clId="{C74719C1-C73A-44BC-A53C-59F2E28D0C08}" dt="2025-01-23T13:22:16.557" v="6059" actId="1076"/>
          <ac:picMkLst>
            <pc:docMk/>
            <pc:sldMk cId="2570002227" sldId="261"/>
            <ac:picMk id="2052" creationId="{AF0D70AE-B67A-2747-C0AB-FC9BF0E567D5}"/>
          </ac:picMkLst>
        </pc:picChg>
        <pc:picChg chg="add mod">
          <ac:chgData name="alina shaukat" userId="331978b813b9e017" providerId="LiveId" clId="{C74719C1-C73A-44BC-A53C-59F2E28D0C08}" dt="2025-01-23T13:27:00.343" v="6573" actId="1076"/>
          <ac:picMkLst>
            <pc:docMk/>
            <pc:sldMk cId="2570002227" sldId="261"/>
            <ac:picMk id="2054" creationId="{6C9471F2-9096-A8F4-5C6C-1F7FEABB8600}"/>
          </ac:picMkLst>
        </pc:picChg>
        <pc:picChg chg="add mod">
          <ac:chgData name="alina shaukat" userId="331978b813b9e017" providerId="LiveId" clId="{C74719C1-C73A-44BC-A53C-59F2E28D0C08}" dt="2025-01-23T13:27:32.049" v="6577" actId="1076"/>
          <ac:picMkLst>
            <pc:docMk/>
            <pc:sldMk cId="2570002227" sldId="261"/>
            <ac:picMk id="2056" creationId="{A0259912-8C3C-37EA-88E9-04E7DDB84168}"/>
          </ac:picMkLst>
        </pc:picChg>
      </pc:sldChg>
      <pc:sldChg chg="addSp modSp mod modTransition modAnim">
        <pc:chgData name="alina shaukat" userId="331978b813b9e017" providerId="LiveId" clId="{C74719C1-C73A-44BC-A53C-59F2E28D0C08}" dt="2025-01-30T12:20:49.541" v="9091"/>
        <pc:sldMkLst>
          <pc:docMk/>
          <pc:sldMk cId="2905421952" sldId="262"/>
        </pc:sldMkLst>
        <pc:spChg chg="mod">
          <ac:chgData name="alina shaukat" userId="331978b813b9e017" providerId="LiveId" clId="{C74719C1-C73A-44BC-A53C-59F2E28D0C08}" dt="2025-01-23T13:29:31.719" v="6627" actId="20577"/>
          <ac:spMkLst>
            <pc:docMk/>
            <pc:sldMk cId="2905421952" sldId="262"/>
            <ac:spMk id="2" creationId="{79FB37E1-F9A3-4DAE-8651-1F67369BE49E}"/>
          </ac:spMkLst>
        </pc:spChg>
        <pc:spChg chg="mod">
          <ac:chgData name="alina shaukat" userId="331978b813b9e017" providerId="LiveId" clId="{C74719C1-C73A-44BC-A53C-59F2E28D0C08}" dt="2025-01-23T13:32:04.664" v="6795" actId="20577"/>
          <ac:spMkLst>
            <pc:docMk/>
            <pc:sldMk cId="2905421952" sldId="262"/>
            <ac:spMk id="7" creationId="{9D39A442-EAC4-4F9B-B80E-420D7D36ED2E}"/>
          </ac:spMkLst>
        </pc:spChg>
        <pc:spChg chg="mod">
          <ac:chgData name="alina shaukat" userId="331978b813b9e017" providerId="LiveId" clId="{C74719C1-C73A-44BC-A53C-59F2E28D0C08}" dt="2025-01-23T13:32:39.713" v="6859" actId="20577"/>
          <ac:spMkLst>
            <pc:docMk/>
            <pc:sldMk cId="2905421952" sldId="262"/>
            <ac:spMk id="8" creationId="{59B269EA-29F7-4180-983F-353E08D9B3F5}"/>
          </ac:spMkLst>
        </pc:spChg>
        <pc:spChg chg="mod">
          <ac:chgData name="alina shaukat" userId="331978b813b9e017" providerId="LiveId" clId="{C74719C1-C73A-44BC-A53C-59F2E28D0C08}" dt="2025-01-23T13:34:29.030" v="6892" actId="20577"/>
          <ac:spMkLst>
            <pc:docMk/>
            <pc:sldMk cId="2905421952" sldId="262"/>
            <ac:spMk id="9" creationId="{12ABC038-A233-47DB-BEFD-F6D7371611F6}"/>
          </ac:spMkLst>
        </pc:spChg>
        <pc:spChg chg="mod">
          <ac:chgData name="alina shaukat" userId="331978b813b9e017" providerId="LiveId" clId="{C74719C1-C73A-44BC-A53C-59F2E28D0C08}" dt="2025-01-23T13:35:11.094" v="7046" actId="20577"/>
          <ac:spMkLst>
            <pc:docMk/>
            <pc:sldMk cId="2905421952" sldId="262"/>
            <ac:spMk id="10" creationId="{206C2CB1-F5EE-46DA-A614-0B0153DDBA46}"/>
          </ac:spMkLst>
        </pc:spChg>
        <pc:spChg chg="mod">
          <ac:chgData name="alina shaukat" userId="331978b813b9e017" providerId="LiveId" clId="{C74719C1-C73A-44BC-A53C-59F2E28D0C08}" dt="2025-01-23T13:29:52.471" v="6733" actId="20577"/>
          <ac:spMkLst>
            <pc:docMk/>
            <pc:sldMk cId="2905421952" sldId="262"/>
            <ac:spMk id="11" creationId="{EC8B5F5D-4DED-486E-AD3C-6533999123D0}"/>
          </ac:spMkLst>
        </pc:spChg>
        <pc:picChg chg="add mod">
          <ac:chgData name="alina shaukat" userId="331978b813b9e017" providerId="LiveId" clId="{C74719C1-C73A-44BC-A53C-59F2E28D0C08}" dt="2025-01-23T13:29:13.072" v="6587" actId="14100"/>
          <ac:picMkLst>
            <pc:docMk/>
            <pc:sldMk cId="2905421952" sldId="262"/>
            <ac:picMk id="6" creationId="{C0F9B7ED-E197-E099-C88C-D332F5122253}"/>
          </ac:picMkLst>
        </pc:picChg>
        <pc:picChg chg="add mod">
          <ac:chgData name="alina shaukat" userId="331978b813b9e017" providerId="LiveId" clId="{C74719C1-C73A-44BC-A53C-59F2E28D0C08}" dt="2025-01-23T13:31:46.821" v="6736" actId="1076"/>
          <ac:picMkLst>
            <pc:docMk/>
            <pc:sldMk cId="2905421952" sldId="262"/>
            <ac:picMk id="12" creationId="{E9C102BF-9108-14F4-252F-D45BC46F3BAA}"/>
          </ac:picMkLst>
        </pc:picChg>
        <pc:picChg chg="add mod">
          <ac:chgData name="alina shaukat" userId="331978b813b9e017" providerId="LiveId" clId="{C74719C1-C73A-44BC-A53C-59F2E28D0C08}" dt="2025-01-23T13:33:35.790" v="6862" actId="1076"/>
          <ac:picMkLst>
            <pc:docMk/>
            <pc:sldMk cId="2905421952" sldId="262"/>
            <ac:picMk id="13" creationId="{31ED7F10-2EFE-347E-8A1D-F9B9DBD8AAAA}"/>
          </ac:picMkLst>
        </pc:picChg>
        <pc:picChg chg="add mod">
          <ac:chgData name="alina shaukat" userId="331978b813b9e017" providerId="LiveId" clId="{C74719C1-C73A-44BC-A53C-59F2E28D0C08}" dt="2025-01-23T13:34:10.145" v="6865" actId="1076"/>
          <ac:picMkLst>
            <pc:docMk/>
            <pc:sldMk cId="2905421952" sldId="262"/>
            <ac:picMk id="14" creationId="{68C55BAD-2805-AD00-0050-C0A109335EBD}"/>
          </ac:picMkLst>
        </pc:picChg>
      </pc:sldChg>
      <pc:sldChg chg="addSp delSp modSp mod modTransition modClrScheme chgLayout">
        <pc:chgData name="alina shaukat" userId="331978b813b9e017" providerId="LiveId" clId="{C74719C1-C73A-44BC-A53C-59F2E28D0C08}" dt="2025-01-30T12:13:34.760" v="9021"/>
        <pc:sldMkLst>
          <pc:docMk/>
          <pc:sldMk cId="678545184" sldId="263"/>
        </pc:sldMkLst>
        <pc:spChg chg="mod ord">
          <ac:chgData name="alina shaukat" userId="331978b813b9e017" providerId="LiveId" clId="{C74719C1-C73A-44BC-A53C-59F2E28D0C08}" dt="2025-01-23T13:35:50.066" v="7074" actId="20577"/>
          <ac:spMkLst>
            <pc:docMk/>
            <pc:sldMk cId="678545184" sldId="263"/>
            <ac:spMk id="2" creationId="{A1FD1BD0-74CC-4C57-83FF-66D9D1584C1D}"/>
          </ac:spMkLst>
        </pc:spChg>
        <pc:spChg chg="mod ord">
          <ac:chgData name="alina shaukat" userId="331978b813b9e017" providerId="LiveId" clId="{C74719C1-C73A-44BC-A53C-59F2E28D0C08}" dt="2025-01-23T13:35:28.782" v="7047" actId="700"/>
          <ac:spMkLst>
            <pc:docMk/>
            <pc:sldMk cId="678545184" sldId="263"/>
            <ac:spMk id="3" creationId="{8CA2FB46-A9C1-4C9C-B6AD-FD1F4FE2A63B}"/>
          </ac:spMkLst>
        </pc:spChg>
        <pc:spChg chg="mod ord">
          <ac:chgData name="alina shaukat" userId="331978b813b9e017" providerId="LiveId" clId="{C74719C1-C73A-44BC-A53C-59F2E28D0C08}" dt="2025-01-23T13:38:25.728" v="7369" actId="26606"/>
          <ac:spMkLst>
            <pc:docMk/>
            <pc:sldMk cId="678545184" sldId="263"/>
            <ac:spMk id="4" creationId="{04079324-F916-44FA-9903-1280D0A6D781}"/>
          </ac:spMkLst>
        </pc:spChg>
        <pc:spChg chg="mod ord">
          <ac:chgData name="alina shaukat" userId="331978b813b9e017" providerId="LiveId" clId="{C74719C1-C73A-44BC-A53C-59F2E28D0C08}" dt="2025-01-23T13:35:28.782" v="7047" actId="700"/>
          <ac:spMkLst>
            <pc:docMk/>
            <pc:sldMk cId="678545184" sldId="263"/>
            <ac:spMk id="5" creationId="{7D387B3B-9EFB-4C33-8804-98CD961AA356}"/>
          </ac:spMkLst>
        </pc:spChg>
        <pc:spChg chg="add mod ord">
          <ac:chgData name="alina shaukat" userId="331978b813b9e017" providerId="LiveId" clId="{C74719C1-C73A-44BC-A53C-59F2E28D0C08}" dt="2025-01-23T13:37:40.866" v="7365" actId="20577"/>
          <ac:spMkLst>
            <pc:docMk/>
            <pc:sldMk cId="678545184" sldId="263"/>
            <ac:spMk id="8" creationId="{AE0D4BE4-6C98-2EB5-6C52-CF5770A2FE7E}"/>
          </ac:spMkLst>
        </pc:spChg>
        <pc:spChg chg="add mod">
          <ac:chgData name="alina shaukat" userId="331978b813b9e017" providerId="LiveId" clId="{C74719C1-C73A-44BC-A53C-59F2E28D0C08}" dt="2025-01-23T13:43:31.909" v="7531" actId="478"/>
          <ac:spMkLst>
            <pc:docMk/>
            <pc:sldMk cId="678545184" sldId="263"/>
            <ac:spMk id="16" creationId="{97165821-B09D-8344-16DC-75E8C3F04D54}"/>
          </ac:spMkLst>
        </pc:spChg>
        <pc:spChg chg="add mod">
          <ac:chgData name="alina shaukat" userId="331978b813b9e017" providerId="LiveId" clId="{C74719C1-C73A-44BC-A53C-59F2E28D0C08}" dt="2025-01-23T13:38:25.728" v="7369" actId="26606"/>
          <ac:spMkLst>
            <pc:docMk/>
            <pc:sldMk cId="678545184" sldId="263"/>
            <ac:spMk id="3083" creationId="{DCB98A43-FF6A-0B42-390F-C9A7ED24D81F}"/>
          </ac:spMkLst>
        </pc:spChg>
        <pc:spChg chg="add mod">
          <ac:chgData name="alina shaukat" userId="331978b813b9e017" providerId="LiveId" clId="{C74719C1-C73A-44BC-A53C-59F2E28D0C08}" dt="2025-01-23T13:38:25.728" v="7369" actId="26606"/>
          <ac:spMkLst>
            <pc:docMk/>
            <pc:sldMk cId="678545184" sldId="263"/>
            <ac:spMk id="3085" creationId="{BF8EA37A-19AE-1E7A-CABA-D5A1D21C55D5}"/>
          </ac:spMkLst>
        </pc:spChg>
        <pc:spChg chg="add mod">
          <ac:chgData name="alina shaukat" userId="331978b813b9e017" providerId="LiveId" clId="{C74719C1-C73A-44BC-A53C-59F2E28D0C08}" dt="2025-01-23T13:38:25.728" v="7369" actId="26606"/>
          <ac:spMkLst>
            <pc:docMk/>
            <pc:sldMk cId="678545184" sldId="263"/>
            <ac:spMk id="3087" creationId="{D0316060-00AF-E8F2-1B74-68EE04C03C55}"/>
          </ac:spMkLst>
        </pc:spChg>
        <pc:spChg chg="mod">
          <ac:chgData name="alina shaukat" userId="331978b813b9e017" providerId="LiveId" clId="{C74719C1-C73A-44BC-A53C-59F2E28D0C08}" dt="2025-01-23T13:46:59.061" v="7674" actId="20577"/>
          <ac:spMkLst>
            <pc:docMk/>
            <pc:sldMk cId="678545184" sldId="263"/>
            <ac:spMk id="3089" creationId="{9B792477-9C96-3EE9-860A-66C9E1FE8890}"/>
          </ac:spMkLst>
        </pc:spChg>
        <pc:spChg chg="add mod">
          <ac:chgData name="alina shaukat" userId="331978b813b9e017" providerId="LiveId" clId="{C74719C1-C73A-44BC-A53C-59F2E28D0C08}" dt="2025-01-23T13:39:22.908" v="7422" actId="20577"/>
          <ac:spMkLst>
            <pc:docMk/>
            <pc:sldMk cId="678545184" sldId="263"/>
            <ac:spMk id="3093" creationId="{CF739926-4BBB-16DF-10A4-5990184E4B3B}"/>
          </ac:spMkLst>
        </pc:spChg>
        <pc:spChg chg="add mod">
          <ac:chgData name="alina shaukat" userId="331978b813b9e017" providerId="LiveId" clId="{C74719C1-C73A-44BC-A53C-59F2E28D0C08}" dt="2025-01-23T13:38:25.728" v="7369" actId="26606"/>
          <ac:spMkLst>
            <pc:docMk/>
            <pc:sldMk cId="678545184" sldId="263"/>
            <ac:spMk id="3095" creationId="{04952FB2-7AB1-B1E4-14E7-4738D86AC447}"/>
          </ac:spMkLst>
        </pc:spChg>
        <pc:spChg chg="mod">
          <ac:chgData name="alina shaukat" userId="331978b813b9e017" providerId="LiveId" clId="{C74719C1-C73A-44BC-A53C-59F2E28D0C08}" dt="2025-01-23T13:39:55.489" v="7521" actId="20577"/>
          <ac:spMkLst>
            <pc:docMk/>
            <pc:sldMk cId="678545184" sldId="263"/>
            <ac:spMk id="3097" creationId="{0510ED65-12CC-3C65-3B43-670E5B983F98}"/>
          </ac:spMkLst>
        </pc:spChg>
        <pc:picChg chg="add mod">
          <ac:chgData name="alina shaukat" userId="331978b813b9e017" providerId="LiveId" clId="{C74719C1-C73A-44BC-A53C-59F2E28D0C08}" dt="2025-01-23T13:39:04.557" v="7370"/>
          <ac:picMkLst>
            <pc:docMk/>
            <pc:sldMk cId="678545184" sldId="263"/>
            <ac:picMk id="11" creationId="{D78BDC9E-1F14-279B-453E-24D71D815DFA}"/>
          </ac:picMkLst>
        </pc:picChg>
        <pc:picChg chg="mod ord">
          <ac:chgData name="alina shaukat" userId="331978b813b9e017" providerId="LiveId" clId="{C74719C1-C73A-44BC-A53C-59F2E28D0C08}" dt="2025-01-23T13:35:28.782" v="7047" actId="700"/>
          <ac:picMkLst>
            <pc:docMk/>
            <pc:sldMk cId="678545184" sldId="263"/>
            <ac:picMk id="13" creationId="{B5B61295-A0F3-43DF-AF50-0E1E0C38462B}"/>
          </ac:picMkLst>
        </pc:picChg>
        <pc:picChg chg="add mod">
          <ac:chgData name="alina shaukat" userId="331978b813b9e017" providerId="LiveId" clId="{C74719C1-C73A-44BC-A53C-59F2E28D0C08}" dt="2025-01-23T13:45:55.011" v="7537" actId="1076"/>
          <ac:picMkLst>
            <pc:docMk/>
            <pc:sldMk cId="678545184" sldId="263"/>
            <ac:picMk id="18" creationId="{90A186BF-A7B6-5859-0B71-E4031BA23C0E}"/>
          </ac:picMkLst>
        </pc:picChg>
        <pc:picChg chg="add mod">
          <ac:chgData name="alina shaukat" userId="331978b813b9e017" providerId="LiveId" clId="{C74719C1-C73A-44BC-A53C-59F2E28D0C08}" dt="2025-01-23T13:47:53.661" v="7683" actId="14100"/>
          <ac:picMkLst>
            <pc:docMk/>
            <pc:sldMk cId="678545184" sldId="263"/>
            <ac:picMk id="19" creationId="{0E7F1CE3-D1B7-6F4C-1F90-47FAF29E4673}"/>
          </ac:picMkLst>
        </pc:picChg>
        <pc:picChg chg="add mod">
          <ac:chgData name="alina shaukat" userId="331978b813b9e017" providerId="LiveId" clId="{C74719C1-C73A-44BC-A53C-59F2E28D0C08}" dt="2025-01-23T13:47:42.712" v="7680" actId="1076"/>
          <ac:picMkLst>
            <pc:docMk/>
            <pc:sldMk cId="678545184" sldId="263"/>
            <ac:picMk id="20" creationId="{4677D649-EEEB-16D8-7F8F-B28DB179EB37}"/>
          </ac:picMkLst>
        </pc:picChg>
        <pc:picChg chg="add mod">
          <ac:chgData name="alina shaukat" userId="331978b813b9e017" providerId="LiveId" clId="{C74719C1-C73A-44BC-A53C-59F2E28D0C08}" dt="2025-01-23T13:38:19.775" v="7368" actId="1076"/>
          <ac:picMkLst>
            <pc:docMk/>
            <pc:sldMk cId="678545184" sldId="263"/>
            <ac:picMk id="3074" creationId="{9E0F006B-7A38-F6BF-CF21-8254422FB651}"/>
          </ac:picMkLst>
        </pc:picChg>
        <pc:picChg chg="add mod">
          <ac:chgData name="alina shaukat" userId="331978b813b9e017" providerId="LiveId" clId="{C74719C1-C73A-44BC-A53C-59F2E28D0C08}" dt="2025-01-23T13:47:58.734" v="7684" actId="14100"/>
          <ac:picMkLst>
            <pc:docMk/>
            <pc:sldMk cId="678545184" sldId="263"/>
            <ac:picMk id="3076" creationId="{2534B45B-7357-B24C-2200-747EA9119137}"/>
          </ac:picMkLst>
        </pc:picChg>
      </pc:sldChg>
      <pc:sldChg chg="addSp delSp modSp mod modTransition modClrScheme chgLayout">
        <pc:chgData name="alina shaukat" userId="331978b813b9e017" providerId="LiveId" clId="{C74719C1-C73A-44BC-A53C-59F2E28D0C08}" dt="2025-01-30T12:13:37.843" v="9022"/>
        <pc:sldMkLst>
          <pc:docMk/>
          <pc:sldMk cId="2122539241" sldId="264"/>
        </pc:sldMkLst>
        <pc:spChg chg="mod ord">
          <ac:chgData name="alina shaukat" userId="331978b813b9e017" providerId="LiveId" clId="{C74719C1-C73A-44BC-A53C-59F2E28D0C08}" dt="2025-01-23T13:50:22.093" v="7732" actId="20577"/>
          <ac:spMkLst>
            <pc:docMk/>
            <pc:sldMk cId="2122539241" sldId="264"/>
            <ac:spMk id="2" creationId="{648F2DAD-09BC-4E53-B3EE-80036ACC033F}"/>
          </ac:spMkLst>
        </pc:spChg>
        <pc:spChg chg="mod ord">
          <ac:chgData name="alina shaukat" userId="331978b813b9e017" providerId="LiveId" clId="{C74719C1-C73A-44BC-A53C-59F2E28D0C08}" dt="2025-01-23T13:50:11.978" v="7699" actId="26606"/>
          <ac:spMkLst>
            <pc:docMk/>
            <pc:sldMk cId="2122539241" sldId="264"/>
            <ac:spMk id="3" creationId="{95FC586E-A765-41E8-AD6D-F6AA8EA2EC70}"/>
          </ac:spMkLst>
        </pc:spChg>
        <pc:spChg chg="mod ord">
          <ac:chgData name="alina shaukat" userId="331978b813b9e017" providerId="LiveId" clId="{C74719C1-C73A-44BC-A53C-59F2E28D0C08}" dt="2025-01-23T13:50:11.978" v="7699" actId="26606"/>
          <ac:spMkLst>
            <pc:docMk/>
            <pc:sldMk cId="2122539241" sldId="264"/>
            <ac:spMk id="4" creationId="{B64A110E-05FA-4BC3-8BC9-C9871A189AEB}"/>
          </ac:spMkLst>
        </pc:spChg>
        <pc:spChg chg="mod ord">
          <ac:chgData name="alina shaukat" userId="331978b813b9e017" providerId="LiveId" clId="{C74719C1-C73A-44BC-A53C-59F2E28D0C08}" dt="2025-01-23T13:49:26.256" v="7685" actId="700"/>
          <ac:spMkLst>
            <pc:docMk/>
            <pc:sldMk cId="2122539241" sldId="264"/>
            <ac:spMk id="5" creationId="{2262604E-F416-45C2-A64D-344936146270}"/>
          </ac:spMkLst>
        </pc:spChg>
        <pc:spChg chg="mod ord">
          <ac:chgData name="alina shaukat" userId="331978b813b9e017" providerId="LiveId" clId="{C74719C1-C73A-44BC-A53C-59F2E28D0C08}" dt="2025-01-23T13:51:31.768" v="7979" actId="20577"/>
          <ac:spMkLst>
            <pc:docMk/>
            <pc:sldMk cId="2122539241" sldId="264"/>
            <ac:spMk id="7" creationId="{8E389CF0-7E88-4714-8B32-F95FC4203E16}"/>
          </ac:spMkLst>
        </pc:spChg>
        <pc:spChg chg="mod ord">
          <ac:chgData name="alina shaukat" userId="331978b813b9e017" providerId="LiveId" clId="{C74719C1-C73A-44BC-A53C-59F2E28D0C08}" dt="2025-01-23T13:50:33.920" v="7776" actId="20577"/>
          <ac:spMkLst>
            <pc:docMk/>
            <pc:sldMk cId="2122539241" sldId="264"/>
            <ac:spMk id="9" creationId="{843CD799-F325-4B20-9924-56521475C4D8}"/>
          </ac:spMkLst>
        </pc:spChg>
        <pc:spChg chg="mod ord">
          <ac:chgData name="alina shaukat" userId="331978b813b9e017" providerId="LiveId" clId="{C74719C1-C73A-44BC-A53C-59F2E28D0C08}" dt="2025-01-23T13:54:08.615" v="8178" actId="1076"/>
          <ac:spMkLst>
            <pc:docMk/>
            <pc:sldMk cId="2122539241" sldId="264"/>
            <ac:spMk id="10" creationId="{AA444506-FF9E-4BC1-950D-192FB2579E56}"/>
          </ac:spMkLst>
        </pc:spChg>
        <pc:spChg chg="add mod">
          <ac:chgData name="alina shaukat" userId="331978b813b9e017" providerId="LiveId" clId="{C74719C1-C73A-44BC-A53C-59F2E28D0C08}" dt="2025-01-23T13:54:12.383" v="8187" actId="5793"/>
          <ac:spMkLst>
            <pc:docMk/>
            <pc:sldMk cId="2122539241" sldId="264"/>
            <ac:spMk id="33" creationId="{84F2C7CF-5833-37A0-C3E0-27266B617B08}"/>
          </ac:spMkLst>
        </pc:spChg>
        <pc:picChg chg="add mod">
          <ac:chgData name="alina shaukat" userId="331978b813b9e017" providerId="LiveId" clId="{C74719C1-C73A-44BC-A53C-59F2E28D0C08}" dt="2025-01-23T13:52:11.415" v="7981" actId="1076"/>
          <ac:picMkLst>
            <pc:docMk/>
            <pc:sldMk cId="2122539241" sldId="264"/>
            <ac:picMk id="14" creationId="{0B72D48E-B831-C96A-F979-E135ABC82B91}"/>
          </ac:picMkLst>
        </pc:picChg>
        <pc:picChg chg="add mod">
          <ac:chgData name="alina shaukat" userId="331978b813b9e017" providerId="LiveId" clId="{C74719C1-C73A-44BC-A53C-59F2E28D0C08}" dt="2025-01-23T14:18:45.518" v="8850" actId="1076"/>
          <ac:picMkLst>
            <pc:docMk/>
            <pc:sldMk cId="2122539241" sldId="264"/>
            <ac:picMk id="15" creationId="{83E86014-BB6F-7360-769E-01EEDECDBCDD}"/>
          </ac:picMkLst>
        </pc:picChg>
        <pc:picChg chg="add mod">
          <ac:chgData name="alina shaukat" userId="331978b813b9e017" providerId="LiveId" clId="{C74719C1-C73A-44BC-A53C-59F2E28D0C08}" dt="2025-01-23T14:20:08.647" v="8859" actId="14100"/>
          <ac:picMkLst>
            <pc:docMk/>
            <pc:sldMk cId="2122539241" sldId="264"/>
            <ac:picMk id="16" creationId="{DFB09702-8E2E-CD35-B365-AB768687B996}"/>
          </ac:picMkLst>
        </pc:picChg>
        <pc:picChg chg="add mod">
          <ac:chgData name="alina shaukat" userId="331978b813b9e017" providerId="LiveId" clId="{C74719C1-C73A-44BC-A53C-59F2E28D0C08}" dt="2025-01-23T14:20:01.584" v="8857" actId="1076"/>
          <ac:picMkLst>
            <pc:docMk/>
            <pc:sldMk cId="2122539241" sldId="264"/>
            <ac:picMk id="17" creationId="{B7C2A4CC-5627-D853-9698-1AA709288224}"/>
          </ac:picMkLst>
        </pc:picChg>
        <pc:picChg chg="add mod">
          <ac:chgData name="alina shaukat" userId="331978b813b9e017" providerId="LiveId" clId="{C74719C1-C73A-44BC-A53C-59F2E28D0C08}" dt="2025-01-23T14:21:14.813" v="8861" actId="1076"/>
          <ac:picMkLst>
            <pc:docMk/>
            <pc:sldMk cId="2122539241" sldId="264"/>
            <ac:picMk id="18" creationId="{10541027-07F1-A5CC-6026-C56A39E78A2E}"/>
          </ac:picMkLst>
        </pc:picChg>
        <pc:picChg chg="add mod">
          <ac:chgData name="alina shaukat" userId="331978b813b9e017" providerId="LiveId" clId="{C74719C1-C73A-44BC-A53C-59F2E28D0C08}" dt="2025-01-23T14:18:42.799" v="8848" actId="1076"/>
          <ac:picMkLst>
            <pc:docMk/>
            <pc:sldMk cId="2122539241" sldId="264"/>
            <ac:picMk id="4098" creationId="{05DBF619-2B6F-4138-BE80-53591BC336E9}"/>
          </ac:picMkLst>
        </pc:picChg>
      </pc:sldChg>
      <pc:sldChg chg="addSp delSp modSp mod modTransition modClrScheme modAnim chgLayout">
        <pc:chgData name="alina shaukat" userId="331978b813b9e017" providerId="LiveId" clId="{C74719C1-C73A-44BC-A53C-59F2E28D0C08}" dt="2025-01-30T12:22:01.898" v="9107"/>
        <pc:sldMkLst>
          <pc:docMk/>
          <pc:sldMk cId="2224347332" sldId="265"/>
        </pc:sldMkLst>
        <pc:spChg chg="mod">
          <ac:chgData name="alina shaukat" userId="331978b813b9e017" providerId="LiveId" clId="{C74719C1-C73A-44BC-A53C-59F2E28D0C08}" dt="2025-01-23T13:56:07.227" v="8250" actId="20577"/>
          <ac:spMkLst>
            <pc:docMk/>
            <pc:sldMk cId="2224347332" sldId="265"/>
            <ac:spMk id="2" creationId="{CAE5B773-F60C-4854-83F7-06F0AA7387C9}"/>
          </ac:spMkLst>
        </pc:spChg>
        <pc:spChg chg="mod">
          <ac:chgData name="alina shaukat" userId="331978b813b9e017" providerId="LiveId" clId="{C74719C1-C73A-44BC-A53C-59F2E28D0C08}" dt="2025-01-23T13:58:44.344" v="8454" actId="26606"/>
          <ac:spMkLst>
            <pc:docMk/>
            <pc:sldMk cId="2224347332" sldId="265"/>
            <ac:spMk id="3" creationId="{3924553D-D840-46BB-B9F8-2D824422507B}"/>
          </ac:spMkLst>
        </pc:spChg>
        <pc:spChg chg="mod">
          <ac:chgData name="alina shaukat" userId="331978b813b9e017" providerId="LiveId" clId="{C74719C1-C73A-44BC-A53C-59F2E28D0C08}" dt="2025-01-23T13:58:44.344" v="8454" actId="26606"/>
          <ac:spMkLst>
            <pc:docMk/>
            <pc:sldMk cId="2224347332" sldId="265"/>
            <ac:spMk id="4" creationId="{6CF1B4D7-E137-420A-8BCA-2CF4E1633D98}"/>
          </ac:spMkLst>
        </pc:spChg>
        <pc:spChg chg="mod">
          <ac:chgData name="alina shaukat" userId="331978b813b9e017" providerId="LiveId" clId="{C74719C1-C73A-44BC-A53C-59F2E28D0C08}" dt="2025-01-23T13:59:03.550" v="8487" actId="20577"/>
          <ac:spMkLst>
            <pc:docMk/>
            <pc:sldMk cId="2224347332" sldId="265"/>
            <ac:spMk id="9" creationId="{86A6793B-A78C-4EEC-AE9E-5425AEE2253E}"/>
          </ac:spMkLst>
        </pc:spChg>
        <pc:spChg chg="mod ord">
          <ac:chgData name="alina shaukat" userId="331978b813b9e017" providerId="LiveId" clId="{C74719C1-C73A-44BC-A53C-59F2E28D0C08}" dt="2025-01-23T13:58:44.344" v="8454" actId="26606"/>
          <ac:spMkLst>
            <pc:docMk/>
            <pc:sldMk cId="2224347332" sldId="265"/>
            <ac:spMk id="11" creationId="{042B96C2-B574-4A9E-B703-C8AE9F6351A5}"/>
          </ac:spMkLst>
        </pc:spChg>
        <pc:spChg chg="mod">
          <ac:chgData name="alina shaukat" userId="331978b813b9e017" providerId="LiveId" clId="{C74719C1-C73A-44BC-A53C-59F2E28D0C08}" dt="2025-01-23T13:57:17.490" v="8422" actId="255"/>
          <ac:spMkLst>
            <pc:docMk/>
            <pc:sldMk cId="2224347332" sldId="265"/>
            <ac:spMk id="12" creationId="{16941F60-23D2-4005-A1C4-2A1179736036}"/>
          </ac:spMkLst>
        </pc:spChg>
        <pc:spChg chg="mod ord">
          <ac:chgData name="alina shaukat" userId="331978b813b9e017" providerId="LiveId" clId="{C74719C1-C73A-44BC-A53C-59F2E28D0C08}" dt="2025-01-23T13:59:20.374" v="8513" actId="20577"/>
          <ac:spMkLst>
            <pc:docMk/>
            <pc:sldMk cId="2224347332" sldId="265"/>
            <ac:spMk id="13" creationId="{DA361B3E-2E8B-4AA2-9581-7BE5FB6F89ED}"/>
          </ac:spMkLst>
        </pc:spChg>
        <pc:spChg chg="add mod">
          <ac:chgData name="alina shaukat" userId="331978b813b9e017" providerId="LiveId" clId="{C74719C1-C73A-44BC-A53C-59F2E28D0C08}" dt="2025-01-23T13:59:34.783" v="8516" actId="478"/>
          <ac:spMkLst>
            <pc:docMk/>
            <pc:sldMk cId="2224347332" sldId="265"/>
            <ac:spMk id="16" creationId="{17147200-F016-630C-24AD-F56E893983E9}"/>
          </ac:spMkLst>
        </pc:spChg>
        <pc:spChg chg="mod">
          <ac:chgData name="alina shaukat" userId="331978b813b9e017" providerId="LiveId" clId="{C74719C1-C73A-44BC-A53C-59F2E28D0C08}" dt="2025-01-30T12:21:26.755" v="9098" actId="1076"/>
          <ac:spMkLst>
            <pc:docMk/>
            <pc:sldMk cId="2224347332" sldId="265"/>
            <ac:spMk id="5127" creationId="{EC265B95-87AC-1DAB-E4DE-C79D3C5D64DC}"/>
          </ac:spMkLst>
        </pc:spChg>
        <pc:spChg chg="add mod">
          <ac:chgData name="alina shaukat" userId="331978b813b9e017" providerId="LiveId" clId="{C74719C1-C73A-44BC-A53C-59F2E28D0C08}" dt="2025-01-23T13:58:44.344" v="8454" actId="26606"/>
          <ac:spMkLst>
            <pc:docMk/>
            <pc:sldMk cId="2224347332" sldId="265"/>
            <ac:spMk id="5135" creationId="{0158A615-CE4A-2697-F9EB-8FA2296E4546}"/>
          </ac:spMkLst>
        </pc:spChg>
        <pc:spChg chg="add mod">
          <ac:chgData name="alina shaukat" userId="331978b813b9e017" providerId="LiveId" clId="{C74719C1-C73A-44BC-A53C-59F2E28D0C08}" dt="2025-01-23T13:58:44.344" v="8454" actId="26606"/>
          <ac:spMkLst>
            <pc:docMk/>
            <pc:sldMk cId="2224347332" sldId="265"/>
            <ac:spMk id="5141" creationId="{EB2BE956-0E5E-A937-0A17-10279C7C4B0A}"/>
          </ac:spMkLst>
        </pc:spChg>
        <pc:spChg chg="mod">
          <ac:chgData name="alina shaukat" userId="331978b813b9e017" providerId="LiveId" clId="{C74719C1-C73A-44BC-A53C-59F2E28D0C08}" dt="2025-01-23T14:02:16.725" v="8605" actId="1076"/>
          <ac:spMkLst>
            <pc:docMk/>
            <pc:sldMk cId="2224347332" sldId="265"/>
            <ac:spMk id="5145" creationId="{5A18345D-1FDC-B253-0072-EC824FCFDAC9}"/>
          </ac:spMkLst>
        </pc:spChg>
        <pc:spChg chg="mod">
          <ac:chgData name="alina shaukat" userId="331978b813b9e017" providerId="LiveId" clId="{C74719C1-C73A-44BC-A53C-59F2E28D0C08}" dt="2025-01-23T14:02:22.345" v="8606" actId="1076"/>
          <ac:spMkLst>
            <pc:docMk/>
            <pc:sldMk cId="2224347332" sldId="265"/>
            <ac:spMk id="5147" creationId="{135DEEE2-A751-4482-5BED-6BB523F6151C}"/>
          </ac:spMkLst>
        </pc:spChg>
        <pc:spChg chg="add mod">
          <ac:chgData name="alina shaukat" userId="331978b813b9e017" providerId="LiveId" clId="{C74719C1-C73A-44BC-A53C-59F2E28D0C08}" dt="2025-01-23T13:58:44.344" v="8454" actId="26606"/>
          <ac:spMkLst>
            <pc:docMk/>
            <pc:sldMk cId="2224347332" sldId="265"/>
            <ac:spMk id="5149" creationId="{A5F9CCF1-D781-915A-A8FA-330B582311DD}"/>
          </ac:spMkLst>
        </pc:spChg>
        <pc:picChg chg="add mod">
          <ac:chgData name="alina shaukat" userId="331978b813b9e017" providerId="LiveId" clId="{C74719C1-C73A-44BC-A53C-59F2E28D0C08}" dt="2025-01-23T13:58:37.983" v="8453" actId="1076"/>
          <ac:picMkLst>
            <pc:docMk/>
            <pc:sldMk cId="2224347332" sldId="265"/>
            <ac:picMk id="6" creationId="{99240FED-4DAA-DF80-CFC4-820AD2CFFBFE}"/>
          </ac:picMkLst>
        </pc:picChg>
        <pc:picChg chg="add mod">
          <ac:chgData name="alina shaukat" userId="331978b813b9e017" providerId="LiveId" clId="{C74719C1-C73A-44BC-A53C-59F2E28D0C08}" dt="2025-01-23T13:59:26.943" v="8514"/>
          <ac:picMkLst>
            <pc:docMk/>
            <pc:sldMk cId="2224347332" sldId="265"/>
            <ac:picMk id="14" creationId="{14B7A056-B211-9624-836F-8EB8C2FCFA0A}"/>
          </ac:picMkLst>
        </pc:picChg>
        <pc:picChg chg="add mod">
          <ac:chgData name="alina shaukat" userId="331978b813b9e017" providerId="LiveId" clId="{C74719C1-C73A-44BC-A53C-59F2E28D0C08}" dt="2025-01-23T14:00:49.818" v="8521" actId="1076"/>
          <ac:picMkLst>
            <pc:docMk/>
            <pc:sldMk cId="2224347332" sldId="265"/>
            <ac:picMk id="17" creationId="{95037EF8-EE4A-0D7A-4EE2-C0C1BB673CF7}"/>
          </ac:picMkLst>
        </pc:picChg>
        <pc:picChg chg="add mod">
          <ac:chgData name="alina shaukat" userId="331978b813b9e017" providerId="LiveId" clId="{C74719C1-C73A-44BC-A53C-59F2E28D0C08}" dt="2025-01-23T14:00:55.915" v="8523" actId="14100"/>
          <ac:picMkLst>
            <pc:docMk/>
            <pc:sldMk cId="2224347332" sldId="265"/>
            <ac:picMk id="18" creationId="{05F651CA-2D2C-336F-186B-D445DA8E2E74}"/>
          </ac:picMkLst>
        </pc:picChg>
        <pc:picChg chg="add mod">
          <ac:chgData name="alina shaukat" userId="331978b813b9e017" providerId="LiveId" clId="{C74719C1-C73A-44BC-A53C-59F2E28D0C08}" dt="2025-01-23T14:01:25.011" v="8526" actId="14100"/>
          <ac:picMkLst>
            <pc:docMk/>
            <pc:sldMk cId="2224347332" sldId="265"/>
            <ac:picMk id="19" creationId="{325AA6AD-0AB2-E7C4-C84E-25AC50AA239E}"/>
          </ac:picMkLst>
        </pc:picChg>
        <pc:picChg chg="add mod">
          <ac:chgData name="alina shaukat" userId="331978b813b9e017" providerId="LiveId" clId="{C74719C1-C73A-44BC-A53C-59F2E28D0C08}" dt="2025-01-23T13:57:56.077" v="8451" actId="1076"/>
          <ac:picMkLst>
            <pc:docMk/>
            <pc:sldMk cId="2224347332" sldId="265"/>
            <ac:picMk id="5122" creationId="{5ECFA125-0CDE-662C-B95F-5F19E284D62D}"/>
          </ac:picMkLst>
        </pc:picChg>
      </pc:sldChg>
      <pc:sldChg chg="del">
        <pc:chgData name="alina shaukat" userId="331978b813b9e017" providerId="LiveId" clId="{C74719C1-C73A-44BC-A53C-59F2E28D0C08}" dt="2025-01-23T14:02:46.086" v="8607" actId="2696"/>
        <pc:sldMkLst>
          <pc:docMk/>
          <pc:sldMk cId="4247313298" sldId="266"/>
        </pc:sldMkLst>
      </pc:sldChg>
      <pc:sldChg chg="del">
        <pc:chgData name="alina shaukat" userId="331978b813b9e017" providerId="LiveId" clId="{C74719C1-C73A-44BC-A53C-59F2E28D0C08}" dt="2025-01-23T14:02:53.531" v="8608" actId="2696"/>
        <pc:sldMkLst>
          <pc:docMk/>
          <pc:sldMk cId="661457060" sldId="267"/>
        </pc:sldMkLst>
      </pc:sldChg>
      <pc:sldChg chg="del">
        <pc:chgData name="alina shaukat" userId="331978b813b9e017" providerId="LiveId" clId="{C74719C1-C73A-44BC-A53C-59F2E28D0C08}" dt="2025-01-23T14:02:58.130" v="8609" actId="2696"/>
        <pc:sldMkLst>
          <pc:docMk/>
          <pc:sldMk cId="2589939560" sldId="268"/>
        </pc:sldMkLst>
      </pc:sldChg>
      <pc:sldChg chg="del">
        <pc:chgData name="alina shaukat" userId="331978b813b9e017" providerId="LiveId" clId="{C74719C1-C73A-44BC-A53C-59F2E28D0C08}" dt="2025-01-23T14:18:05.624" v="8842" actId="2696"/>
        <pc:sldMkLst>
          <pc:docMk/>
          <pc:sldMk cId="3314597674" sldId="269"/>
        </pc:sldMkLst>
      </pc:sldChg>
      <pc:sldChg chg="del">
        <pc:chgData name="alina shaukat" userId="331978b813b9e017" providerId="LiveId" clId="{C74719C1-C73A-44BC-A53C-59F2E28D0C08}" dt="2025-01-23T14:17:58.575" v="8841" actId="2696"/>
        <pc:sldMkLst>
          <pc:docMk/>
          <pc:sldMk cId="3561918096" sldId="270"/>
        </pc:sldMkLst>
      </pc:sldChg>
      <pc:sldChg chg="del">
        <pc:chgData name="alina shaukat" userId="331978b813b9e017" providerId="LiveId" clId="{C74719C1-C73A-44BC-A53C-59F2E28D0C08}" dt="2025-01-23T14:18:10.361" v="8843" actId="2696"/>
        <pc:sldMkLst>
          <pc:docMk/>
          <pc:sldMk cId="3532002671" sldId="271"/>
        </pc:sldMkLst>
      </pc:sldChg>
      <pc:sldChg chg="del">
        <pc:chgData name="alina shaukat" userId="331978b813b9e017" providerId="LiveId" clId="{C74719C1-C73A-44BC-A53C-59F2E28D0C08}" dt="2025-01-23T14:18:14.876" v="8844" actId="2696"/>
        <pc:sldMkLst>
          <pc:docMk/>
          <pc:sldMk cId="3870222886" sldId="272"/>
        </pc:sldMkLst>
      </pc:sldChg>
      <pc:sldChg chg="del">
        <pc:chgData name="alina shaukat" userId="331978b813b9e017" providerId="LiveId" clId="{C74719C1-C73A-44BC-A53C-59F2E28D0C08}" dt="2025-01-23T14:17:54.702" v="8840" actId="2696"/>
        <pc:sldMkLst>
          <pc:docMk/>
          <pc:sldMk cId="498491376" sldId="273"/>
        </pc:sldMkLst>
      </pc:sldChg>
      <pc:sldChg chg="del">
        <pc:chgData name="alina shaukat" userId="331978b813b9e017" providerId="LiveId" clId="{C74719C1-C73A-44BC-A53C-59F2E28D0C08}" dt="2025-01-23T14:18:21.579" v="8845" actId="2696"/>
        <pc:sldMkLst>
          <pc:docMk/>
          <pc:sldMk cId="2886949460" sldId="274"/>
        </pc:sldMkLst>
      </pc:sldChg>
      <pc:sldChg chg="del">
        <pc:chgData name="alina shaukat" userId="331978b813b9e017" providerId="LiveId" clId="{C74719C1-C73A-44BC-A53C-59F2E28D0C08}" dt="2025-01-23T14:03:46.951" v="8615" actId="2696"/>
        <pc:sldMkLst>
          <pc:docMk/>
          <pc:sldMk cId="2558816297" sldId="275"/>
        </pc:sldMkLst>
      </pc:sldChg>
      <pc:sldChg chg="del">
        <pc:chgData name="alina shaukat" userId="331978b813b9e017" providerId="LiveId" clId="{C74719C1-C73A-44BC-A53C-59F2E28D0C08}" dt="2025-01-23T14:03:40.775" v="8614" actId="2696"/>
        <pc:sldMkLst>
          <pc:docMk/>
          <pc:sldMk cId="671898697" sldId="276"/>
        </pc:sldMkLst>
      </pc:sldChg>
      <pc:sldChg chg="addSp delSp modSp mod modTransition modClrScheme chgLayout">
        <pc:chgData name="alina shaukat" userId="331978b813b9e017" providerId="LiveId" clId="{C74719C1-C73A-44BC-A53C-59F2E28D0C08}" dt="2025-01-30T12:14:11.965" v="9026"/>
        <pc:sldMkLst>
          <pc:docMk/>
          <pc:sldMk cId="1748073012" sldId="277"/>
        </pc:sldMkLst>
        <pc:spChg chg="mod">
          <ac:chgData name="alina shaukat" userId="331978b813b9e017" providerId="LiveId" clId="{C74719C1-C73A-44BC-A53C-59F2E28D0C08}" dt="2025-01-23T14:05:34.964" v="8673" actId="26606"/>
          <ac:spMkLst>
            <pc:docMk/>
            <pc:sldMk cId="1748073012" sldId="277"/>
            <ac:spMk id="2" creationId="{C9BFC04D-1EA2-4C38-90C9-4DC62E5AEF46}"/>
          </ac:spMkLst>
        </pc:spChg>
        <pc:spChg chg="mod ord modVis">
          <ac:chgData name="alina shaukat" userId="331978b813b9e017" providerId="LiveId" clId="{C74719C1-C73A-44BC-A53C-59F2E28D0C08}" dt="2025-01-23T14:05:51.299" v="8675" actId="26606"/>
          <ac:spMkLst>
            <pc:docMk/>
            <pc:sldMk cId="1748073012" sldId="277"/>
            <ac:spMk id="3" creationId="{8A4AF708-0F57-4D7F-96B7-64E674801E73}"/>
          </ac:spMkLst>
        </pc:spChg>
        <pc:spChg chg="mod ord">
          <ac:chgData name="alina shaukat" userId="331978b813b9e017" providerId="LiveId" clId="{C74719C1-C73A-44BC-A53C-59F2E28D0C08}" dt="2025-01-23T14:05:34.964" v="8673" actId="26606"/>
          <ac:spMkLst>
            <pc:docMk/>
            <pc:sldMk cId="1748073012" sldId="277"/>
            <ac:spMk id="5" creationId="{62B3AD74-B3CB-4B9C-8EAC-07DF8026307A}"/>
          </ac:spMkLst>
        </pc:spChg>
        <pc:spChg chg="mod ord">
          <ac:chgData name="alina shaukat" userId="331978b813b9e017" providerId="LiveId" clId="{C74719C1-C73A-44BC-A53C-59F2E28D0C08}" dt="2025-01-23T14:07:23.429" v="8815" actId="255"/>
          <ac:spMkLst>
            <pc:docMk/>
            <pc:sldMk cId="1748073012" sldId="277"/>
            <ac:spMk id="7" creationId="{35986A88-BFE8-4F5B-9B64-52CC8D2E807D}"/>
          </ac:spMkLst>
        </pc:spChg>
        <pc:spChg chg="mod ord">
          <ac:chgData name="alina shaukat" userId="331978b813b9e017" providerId="LiveId" clId="{C74719C1-C73A-44BC-A53C-59F2E28D0C08}" dt="2025-01-23T14:05:34.964" v="8673" actId="26606"/>
          <ac:spMkLst>
            <pc:docMk/>
            <pc:sldMk cId="1748073012" sldId="277"/>
            <ac:spMk id="10" creationId="{B457F2D4-E4AB-4775-96CC-E97C325E6D84}"/>
          </ac:spMkLst>
        </pc:spChg>
        <pc:spChg chg="mod ord">
          <ac:chgData name="alina shaukat" userId="331978b813b9e017" providerId="LiveId" clId="{C74719C1-C73A-44BC-A53C-59F2E28D0C08}" dt="2025-01-23T14:05:34.964" v="8673" actId="26606"/>
          <ac:spMkLst>
            <pc:docMk/>
            <pc:sldMk cId="1748073012" sldId="277"/>
            <ac:spMk id="11" creationId="{DA20106F-FCFF-49EE-B069-59A94CAE8FD8}"/>
          </ac:spMkLst>
        </pc:spChg>
        <pc:spChg chg="add mod">
          <ac:chgData name="alina shaukat" userId="331978b813b9e017" providerId="LiveId" clId="{C74719C1-C73A-44BC-A53C-59F2E28D0C08}" dt="2025-01-23T14:05:51.299" v="8675" actId="26606"/>
          <ac:spMkLst>
            <pc:docMk/>
            <pc:sldMk cId="1748073012" sldId="277"/>
            <ac:spMk id="6166" creationId="{FABC46A0-0075-ED23-246A-693D9567BDCA}"/>
          </ac:spMkLst>
        </pc:spChg>
        <pc:spChg chg="add mod">
          <ac:chgData name="alina shaukat" userId="331978b813b9e017" providerId="LiveId" clId="{C74719C1-C73A-44BC-A53C-59F2E28D0C08}" dt="2025-01-23T14:05:51.299" v="8675" actId="26606"/>
          <ac:spMkLst>
            <pc:docMk/>
            <pc:sldMk cId="1748073012" sldId="277"/>
            <ac:spMk id="6168" creationId="{ADBEF3D1-96A7-1989-90DB-55270C519416}"/>
          </ac:spMkLst>
        </pc:spChg>
        <pc:spChg chg="add mod">
          <ac:chgData name="alina shaukat" userId="331978b813b9e017" providerId="LiveId" clId="{C74719C1-C73A-44BC-A53C-59F2E28D0C08}" dt="2025-01-23T14:05:51.299" v="8675" actId="26606"/>
          <ac:spMkLst>
            <pc:docMk/>
            <pc:sldMk cId="1748073012" sldId="277"/>
            <ac:spMk id="6170" creationId="{90AD9E81-B804-4819-9FC5-86FF44E8DFA7}"/>
          </ac:spMkLst>
        </pc:spChg>
        <pc:spChg chg="add mod">
          <ac:chgData name="alina shaukat" userId="331978b813b9e017" providerId="LiveId" clId="{C74719C1-C73A-44BC-A53C-59F2E28D0C08}" dt="2025-01-23T14:05:51.299" v="8675" actId="26606"/>
          <ac:spMkLst>
            <pc:docMk/>
            <pc:sldMk cId="1748073012" sldId="277"/>
            <ac:spMk id="6174" creationId="{B55EAEA7-F96D-879E-01D9-CD8F3CD74839}"/>
          </ac:spMkLst>
        </pc:spChg>
        <pc:spChg chg="add mod">
          <ac:chgData name="alina shaukat" userId="331978b813b9e017" providerId="LiveId" clId="{C74719C1-C73A-44BC-A53C-59F2E28D0C08}" dt="2025-01-23T14:05:51.299" v="8675" actId="26606"/>
          <ac:spMkLst>
            <pc:docMk/>
            <pc:sldMk cId="1748073012" sldId="277"/>
            <ac:spMk id="6176" creationId="{C32F6D36-19CB-FF18-E473-3BB1EA118530}"/>
          </ac:spMkLst>
        </pc:spChg>
        <pc:spChg chg="add mod">
          <ac:chgData name="alina shaukat" userId="331978b813b9e017" providerId="LiveId" clId="{C74719C1-C73A-44BC-A53C-59F2E28D0C08}" dt="2025-01-23T14:05:51.299" v="8675" actId="26606"/>
          <ac:spMkLst>
            <pc:docMk/>
            <pc:sldMk cId="1748073012" sldId="277"/>
            <ac:spMk id="6180" creationId="{F383B33B-E48B-2072-1D13-81A3AFA3E3F5}"/>
          </ac:spMkLst>
        </pc:spChg>
        <pc:spChg chg="mod">
          <ac:chgData name="alina shaukat" userId="331978b813b9e017" providerId="LiveId" clId="{C74719C1-C73A-44BC-A53C-59F2E28D0C08}" dt="2025-01-23T14:06:29.616" v="8808" actId="20577"/>
          <ac:spMkLst>
            <pc:docMk/>
            <pc:sldMk cId="1748073012" sldId="277"/>
            <ac:spMk id="6182" creationId="{841443B5-063C-8364-6414-0B81B4EA56FD}"/>
          </ac:spMkLst>
        </pc:spChg>
        <pc:picChg chg="add mod">
          <ac:chgData name="alina shaukat" userId="331978b813b9e017" providerId="LiveId" clId="{C74719C1-C73A-44BC-A53C-59F2E28D0C08}" dt="2025-01-23T14:04:48.533" v="8671" actId="1076"/>
          <ac:picMkLst>
            <pc:docMk/>
            <pc:sldMk cId="1748073012" sldId="277"/>
            <ac:picMk id="14" creationId="{B8A62C93-5683-B533-02E4-578FA63B9556}"/>
          </ac:picMkLst>
        </pc:picChg>
        <pc:picChg chg="add mod">
          <ac:chgData name="alina shaukat" userId="331978b813b9e017" providerId="LiveId" clId="{C74719C1-C73A-44BC-A53C-59F2E28D0C08}" dt="2025-01-23T14:23:07.797" v="8869" actId="14100"/>
          <ac:picMkLst>
            <pc:docMk/>
            <pc:sldMk cId="1748073012" sldId="277"/>
            <ac:picMk id="16" creationId="{514E269C-9FE4-A492-E086-4001FACC7E26}"/>
          </ac:picMkLst>
        </pc:picChg>
        <pc:picChg chg="add mod">
          <ac:chgData name="alina shaukat" userId="331978b813b9e017" providerId="LiveId" clId="{C74719C1-C73A-44BC-A53C-59F2E28D0C08}" dt="2025-01-23T14:22:21.675" v="8866" actId="1076"/>
          <ac:picMkLst>
            <pc:docMk/>
            <pc:sldMk cId="1748073012" sldId="277"/>
            <ac:picMk id="17" creationId="{10BEFE87-5F78-03CD-94A4-BCFAA97BCF82}"/>
          </ac:picMkLst>
        </pc:picChg>
        <pc:picChg chg="add mod">
          <ac:chgData name="alina shaukat" userId="331978b813b9e017" providerId="LiveId" clId="{C74719C1-C73A-44BC-A53C-59F2E28D0C08}" dt="2025-01-23T14:22:52.054" v="8868" actId="1076"/>
          <ac:picMkLst>
            <pc:docMk/>
            <pc:sldMk cId="1748073012" sldId="277"/>
            <ac:picMk id="18" creationId="{60E36ED4-794F-054C-7509-2C65D76069C6}"/>
          </ac:picMkLst>
        </pc:picChg>
        <pc:picChg chg="add mod">
          <ac:chgData name="alina shaukat" userId="331978b813b9e017" providerId="LiveId" clId="{C74719C1-C73A-44BC-A53C-59F2E28D0C08}" dt="2025-01-23T14:23:13.937" v="8871" actId="1076"/>
          <ac:picMkLst>
            <pc:docMk/>
            <pc:sldMk cId="1748073012" sldId="277"/>
            <ac:picMk id="19" creationId="{8E0E1269-595F-1219-DE85-FA74628AFF0B}"/>
          </ac:picMkLst>
        </pc:picChg>
        <pc:picChg chg="add mod">
          <ac:chgData name="alina shaukat" userId="331978b813b9e017" providerId="LiveId" clId="{C74719C1-C73A-44BC-A53C-59F2E28D0C08}" dt="2025-01-23T14:23:29.390" v="8873" actId="1076"/>
          <ac:picMkLst>
            <pc:docMk/>
            <pc:sldMk cId="1748073012" sldId="277"/>
            <ac:picMk id="20" creationId="{35AD9F4A-5468-7FB4-3E18-5ABDCD86444B}"/>
          </ac:picMkLst>
        </pc:picChg>
        <pc:picChg chg="add mod">
          <ac:chgData name="alina shaukat" userId="331978b813b9e017" providerId="LiveId" clId="{C74719C1-C73A-44BC-A53C-59F2E28D0C08}" dt="2025-01-23T14:23:53.050" v="8876" actId="14100"/>
          <ac:picMkLst>
            <pc:docMk/>
            <pc:sldMk cId="1748073012" sldId="277"/>
            <ac:picMk id="21" creationId="{3E8477AA-C551-ED3E-033A-70C63CD68C51}"/>
          </ac:picMkLst>
        </pc:picChg>
        <pc:picChg chg="add mod">
          <ac:chgData name="alina shaukat" userId="331978b813b9e017" providerId="LiveId" clId="{C74719C1-C73A-44BC-A53C-59F2E28D0C08}" dt="2025-01-23T14:24:25.537" v="8878" actId="1076"/>
          <ac:picMkLst>
            <pc:docMk/>
            <pc:sldMk cId="1748073012" sldId="277"/>
            <ac:picMk id="22" creationId="{8B3497D3-F57F-E58B-3953-65DDFB2589D4}"/>
          </ac:picMkLst>
        </pc:picChg>
      </pc:sldChg>
      <pc:sldChg chg="addSp delSp modSp mod modTransition modClrScheme modAnim chgLayout">
        <pc:chgData name="alina shaukat" userId="331978b813b9e017" providerId="LiveId" clId="{C74719C1-C73A-44BC-A53C-59F2E28D0C08}" dt="2025-01-30T12:25:22.329" v="9149"/>
        <pc:sldMkLst>
          <pc:docMk/>
          <pc:sldMk cId="1581363495" sldId="278"/>
        </pc:sldMkLst>
        <pc:spChg chg="mod">
          <ac:chgData name="alina shaukat" userId="331978b813b9e017" providerId="LiveId" clId="{C74719C1-C73A-44BC-A53C-59F2E28D0C08}" dt="2025-01-23T14:13:32.978" v="8821" actId="26606"/>
          <ac:spMkLst>
            <pc:docMk/>
            <pc:sldMk cId="1581363495" sldId="278"/>
            <ac:spMk id="3" creationId="{BFDC8BC1-74F3-4B45-BB02-4EEAC257899C}"/>
          </ac:spMkLst>
        </pc:spChg>
        <pc:spChg chg="mod">
          <ac:chgData name="alina shaukat" userId="331978b813b9e017" providerId="LiveId" clId="{C74719C1-C73A-44BC-A53C-59F2E28D0C08}" dt="2025-01-23T14:13:32.978" v="8821" actId="26606"/>
          <ac:spMkLst>
            <pc:docMk/>
            <pc:sldMk cId="1581363495" sldId="278"/>
            <ac:spMk id="4" creationId="{85FF268F-D46F-4F74-ABB9-AB9E41B463C9}"/>
          </ac:spMkLst>
        </pc:spChg>
        <pc:spChg chg="mod">
          <ac:chgData name="alina shaukat" userId="331978b813b9e017" providerId="LiveId" clId="{C74719C1-C73A-44BC-A53C-59F2E28D0C08}" dt="2025-01-23T14:13:32.978" v="8821" actId="26606"/>
          <ac:spMkLst>
            <pc:docMk/>
            <pc:sldMk cId="1581363495" sldId="278"/>
            <ac:spMk id="5" creationId="{7AA1E1E8-1FE5-4D48-96F2-522654E59770}"/>
          </ac:spMkLst>
        </pc:spChg>
        <pc:spChg chg="mod ord">
          <ac:chgData name="alina shaukat" userId="331978b813b9e017" providerId="LiveId" clId="{C74719C1-C73A-44BC-A53C-59F2E28D0C08}" dt="2025-01-23T14:13:32.978" v="8821" actId="26606"/>
          <ac:spMkLst>
            <pc:docMk/>
            <pc:sldMk cId="1581363495" sldId="278"/>
            <ac:spMk id="6" creationId="{39412689-84A4-4618-8A56-056B7B0E5C81}"/>
          </ac:spMkLst>
        </pc:spChg>
        <pc:spChg chg="add mod">
          <ac:chgData name="alina shaukat" userId="331978b813b9e017" providerId="LiveId" clId="{C74719C1-C73A-44BC-A53C-59F2E28D0C08}" dt="2025-01-23T14:15:16.245" v="8827" actId="478"/>
          <ac:spMkLst>
            <pc:docMk/>
            <pc:sldMk cId="1581363495" sldId="278"/>
            <ac:spMk id="11" creationId="{F5CE981F-1734-5F14-792E-AB0EFA916A27}"/>
          </ac:spMkLst>
        </pc:spChg>
        <pc:spChg chg="add mod">
          <ac:chgData name="alina shaukat" userId="331978b813b9e017" providerId="LiveId" clId="{C74719C1-C73A-44BC-A53C-59F2E28D0C08}" dt="2025-01-23T14:13:32.978" v="8821" actId="26606"/>
          <ac:spMkLst>
            <pc:docMk/>
            <pc:sldMk cId="1581363495" sldId="278"/>
            <ac:spMk id="17" creationId="{B11F94FD-ABC6-6039-AE5A-4E838234AC40}"/>
          </ac:spMkLst>
        </pc:spChg>
        <pc:spChg chg="add mod">
          <ac:chgData name="alina shaukat" userId="331978b813b9e017" providerId="LiveId" clId="{C74719C1-C73A-44BC-A53C-59F2E28D0C08}" dt="2025-01-23T14:13:32.978" v="8821" actId="26606"/>
          <ac:spMkLst>
            <pc:docMk/>
            <pc:sldMk cId="1581363495" sldId="278"/>
            <ac:spMk id="18" creationId="{33895F23-B7F3-F1F0-91EE-2ADCFEF76B29}"/>
          </ac:spMkLst>
        </pc:spChg>
        <pc:spChg chg="add mod">
          <ac:chgData name="alina shaukat" userId="331978b813b9e017" providerId="LiveId" clId="{C74719C1-C73A-44BC-A53C-59F2E28D0C08}" dt="2025-01-23T14:13:32.978" v="8821" actId="26606"/>
          <ac:spMkLst>
            <pc:docMk/>
            <pc:sldMk cId="1581363495" sldId="278"/>
            <ac:spMk id="20" creationId="{1248256A-1250-E734-F239-73A965AA7197}"/>
          </ac:spMkLst>
        </pc:spChg>
        <pc:spChg chg="add mod">
          <ac:chgData name="alina shaukat" userId="331978b813b9e017" providerId="LiveId" clId="{C74719C1-C73A-44BC-A53C-59F2E28D0C08}" dt="2025-01-23T14:13:32.978" v="8821" actId="26606"/>
          <ac:spMkLst>
            <pc:docMk/>
            <pc:sldMk cId="1581363495" sldId="278"/>
            <ac:spMk id="21" creationId="{5A3ED205-1FA6-C320-4391-D99F4F6D4D80}"/>
          </ac:spMkLst>
        </pc:spChg>
        <pc:spChg chg="add mod">
          <ac:chgData name="alina shaukat" userId="331978b813b9e017" providerId="LiveId" clId="{C74719C1-C73A-44BC-A53C-59F2E28D0C08}" dt="2025-01-23T14:13:32.978" v="8821" actId="26606"/>
          <ac:spMkLst>
            <pc:docMk/>
            <pc:sldMk cId="1581363495" sldId="278"/>
            <ac:spMk id="25" creationId="{9F92B8C4-6231-3E72-830C-5341714AC16B}"/>
          </ac:spMkLst>
        </pc:spChg>
        <pc:picChg chg="add mod ord">
          <ac:chgData name="alina shaukat" userId="331978b813b9e017" providerId="LiveId" clId="{C74719C1-C73A-44BC-A53C-59F2E28D0C08}" dt="2025-01-23T14:13:41.049" v="8823" actId="1076"/>
          <ac:picMkLst>
            <pc:docMk/>
            <pc:sldMk cId="1581363495" sldId="278"/>
            <ac:picMk id="2" creationId="{EAD39307-736B-3AB9-AB09-A7B4C28F65CF}"/>
          </ac:picMkLst>
        </pc:picChg>
        <pc:picChg chg="add mod">
          <ac:chgData name="alina shaukat" userId="331978b813b9e017" providerId="LiveId" clId="{C74719C1-C73A-44BC-A53C-59F2E28D0C08}" dt="2025-01-23T14:13:23.470" v="8820" actId="26606"/>
          <ac:picMkLst>
            <pc:docMk/>
            <pc:sldMk cId="1581363495" sldId="278"/>
            <ac:picMk id="7" creationId="{394CDC9F-4960-8155-77E6-4645FAC6E677}"/>
          </ac:picMkLst>
        </pc:picChg>
        <pc:picChg chg="mod ord">
          <ac:chgData name="alina shaukat" userId="331978b813b9e017" providerId="LiveId" clId="{C74719C1-C73A-44BC-A53C-59F2E28D0C08}" dt="2025-01-23T14:13:23.470" v="8820" actId="26606"/>
          <ac:picMkLst>
            <pc:docMk/>
            <pc:sldMk cId="1581363495" sldId="278"/>
            <ac:picMk id="8" creationId="{91F4B9AD-5EE3-461A-B3C8-9430AB80F5E7}"/>
          </ac:picMkLst>
        </pc:picChg>
        <pc:picChg chg="add mod">
          <ac:chgData name="alina shaukat" userId="331978b813b9e017" providerId="LiveId" clId="{C74719C1-C73A-44BC-A53C-59F2E28D0C08}" dt="2025-01-23T14:15:32.153" v="8831" actId="1076"/>
          <ac:picMkLst>
            <pc:docMk/>
            <pc:sldMk cId="1581363495" sldId="278"/>
            <ac:picMk id="12" creationId="{A5683E9E-A0E1-F132-AFC7-AFBCCB19967F}"/>
          </ac:picMkLst>
        </pc:picChg>
        <pc:picChg chg="add mod">
          <ac:chgData name="alina shaukat" userId="331978b813b9e017" providerId="LiveId" clId="{C74719C1-C73A-44BC-A53C-59F2E28D0C08}" dt="2025-01-23T14:16:14.371" v="8833" actId="1076"/>
          <ac:picMkLst>
            <pc:docMk/>
            <pc:sldMk cId="1581363495" sldId="278"/>
            <ac:picMk id="14" creationId="{1C4FB43E-2753-4B8D-9F34-F3F3639345D8}"/>
          </ac:picMkLst>
        </pc:picChg>
        <pc:picChg chg="add mod">
          <ac:chgData name="alina shaukat" userId="331978b813b9e017" providerId="LiveId" clId="{C74719C1-C73A-44BC-A53C-59F2E28D0C08}" dt="2025-01-23T14:16:35.246" v="8836" actId="1076"/>
          <ac:picMkLst>
            <pc:docMk/>
            <pc:sldMk cId="1581363495" sldId="278"/>
            <ac:picMk id="16" creationId="{F70C4931-8D8B-7F94-F390-10F23BD9F404}"/>
          </ac:picMkLst>
        </pc:picChg>
        <pc:picChg chg="add mod">
          <ac:chgData name="alina shaukat" userId="331978b813b9e017" providerId="LiveId" clId="{C74719C1-C73A-44BC-A53C-59F2E28D0C08}" dt="2025-01-23T14:17:09.975" v="8839" actId="14100"/>
          <ac:picMkLst>
            <pc:docMk/>
            <pc:sldMk cId="1581363495" sldId="278"/>
            <ac:picMk id="22" creationId="{D5BB42EE-70E4-2216-2F2C-658A3D7B6260}"/>
          </ac:picMkLst>
        </pc:picChg>
        <pc:picChg chg="add mod">
          <ac:chgData name="alina shaukat" userId="331978b813b9e017" providerId="LiveId" clId="{C74719C1-C73A-44BC-A53C-59F2E28D0C08}" dt="2025-01-23T14:24:51.915" v="8881" actId="14100"/>
          <ac:picMkLst>
            <pc:docMk/>
            <pc:sldMk cId="1581363495" sldId="278"/>
            <ac:picMk id="24" creationId="{CB98040F-FF6D-C36C-02F8-645DE0DEE795}"/>
          </ac:picMkLst>
        </pc:picChg>
        <pc:picChg chg="add mod">
          <ac:chgData name="alina shaukat" userId="331978b813b9e017" providerId="LiveId" clId="{C74719C1-C73A-44BC-A53C-59F2E28D0C08}" dt="2025-01-23T14:25:08.364" v="8883" actId="1076"/>
          <ac:picMkLst>
            <pc:docMk/>
            <pc:sldMk cId="1581363495" sldId="278"/>
            <ac:picMk id="26" creationId="{73444829-95FA-705D-EBC6-E391EA956020}"/>
          </ac:picMkLst>
        </pc:picChg>
        <pc:picChg chg="add mod">
          <ac:chgData name="alina shaukat" userId="331978b813b9e017" providerId="LiveId" clId="{C74719C1-C73A-44BC-A53C-59F2E28D0C08}" dt="2025-01-23T14:25:24.044" v="8885" actId="1076"/>
          <ac:picMkLst>
            <pc:docMk/>
            <pc:sldMk cId="1581363495" sldId="278"/>
            <ac:picMk id="27" creationId="{4B875D69-A781-FA73-D067-75E4AEE407C7}"/>
          </ac:picMkLst>
        </pc:picChg>
        <pc:picChg chg="add mod">
          <ac:chgData name="alina shaukat" userId="331978b813b9e017" providerId="LiveId" clId="{C74719C1-C73A-44BC-A53C-59F2E28D0C08}" dt="2025-01-23T14:25:39.513" v="8887" actId="1076"/>
          <ac:picMkLst>
            <pc:docMk/>
            <pc:sldMk cId="1581363495" sldId="278"/>
            <ac:picMk id="28" creationId="{B6E70617-1E80-2264-DEEB-62B7B3664DA8}"/>
          </ac:picMkLst>
        </pc:picChg>
      </pc:sldChg>
      <pc:sldChg chg="addSp modSp new mod modTransition modAnim">
        <pc:chgData name="alina shaukat" userId="331978b813b9e017" providerId="LiveId" clId="{C74719C1-C73A-44BC-A53C-59F2E28D0C08}" dt="2025-01-30T12:23:26.155" v="9123"/>
        <pc:sldMkLst>
          <pc:docMk/>
          <pc:sldMk cId="2671638565" sldId="279"/>
        </pc:sldMkLst>
        <pc:spChg chg="mod">
          <ac:chgData name="alina shaukat" userId="331978b813b9e017" providerId="LiveId" clId="{C74719C1-C73A-44BC-A53C-59F2E28D0C08}" dt="2025-01-23T14:27:02.346" v="8906" actId="20577"/>
          <ac:spMkLst>
            <pc:docMk/>
            <pc:sldMk cId="2671638565" sldId="279"/>
            <ac:spMk id="2" creationId="{00F80F06-083D-670F-E84A-4C92433AF066}"/>
          </ac:spMkLst>
        </pc:spChg>
        <pc:picChg chg="add mod">
          <ac:chgData name="alina shaukat" userId="331978b813b9e017" providerId="LiveId" clId="{C74719C1-C73A-44BC-A53C-59F2E28D0C08}" dt="2025-01-23T14:27:36.479" v="8910" actId="14100"/>
          <ac:picMkLst>
            <pc:docMk/>
            <pc:sldMk cId="2671638565" sldId="279"/>
            <ac:picMk id="7" creationId="{769B6A5F-E16E-FC8E-3F86-3652DFC6A22F}"/>
          </ac:picMkLst>
        </pc:picChg>
        <pc:picChg chg="add mod">
          <ac:chgData name="alina shaukat" userId="331978b813b9e017" providerId="LiveId" clId="{C74719C1-C73A-44BC-A53C-59F2E28D0C08}" dt="2025-01-23T14:27:55.590" v="8912" actId="1076"/>
          <ac:picMkLst>
            <pc:docMk/>
            <pc:sldMk cId="2671638565" sldId="279"/>
            <ac:picMk id="8" creationId="{7CD35E0B-FDC0-7FB8-C1D5-DFCC63FF3F1D}"/>
          </ac:picMkLst>
        </pc:picChg>
        <pc:picChg chg="add mod">
          <ac:chgData name="alina shaukat" userId="331978b813b9e017" providerId="LiveId" clId="{C74719C1-C73A-44BC-A53C-59F2E28D0C08}" dt="2025-01-23T14:28:34.532" v="8916" actId="1076"/>
          <ac:picMkLst>
            <pc:docMk/>
            <pc:sldMk cId="2671638565" sldId="279"/>
            <ac:picMk id="9" creationId="{7C48DDF6-2BC6-51C3-23E6-A91956DD3AD5}"/>
          </ac:picMkLst>
        </pc:picChg>
        <pc:picChg chg="add mod">
          <ac:chgData name="alina shaukat" userId="331978b813b9e017" providerId="LiveId" clId="{C74719C1-C73A-44BC-A53C-59F2E28D0C08}" dt="2025-01-23T14:28:56.772" v="8918" actId="1076"/>
          <ac:picMkLst>
            <pc:docMk/>
            <pc:sldMk cId="2671638565" sldId="279"/>
            <ac:picMk id="10" creationId="{1BF3E926-E927-E2AA-D2C1-DA3F1CA1D06A}"/>
          </ac:picMkLst>
        </pc:picChg>
        <pc:picChg chg="add mod">
          <ac:chgData name="alina shaukat" userId="331978b813b9e017" providerId="LiveId" clId="{C74719C1-C73A-44BC-A53C-59F2E28D0C08}" dt="2025-01-23T14:31:42.893" v="8936" actId="1076"/>
          <ac:picMkLst>
            <pc:docMk/>
            <pc:sldMk cId="2671638565" sldId="279"/>
            <ac:picMk id="11" creationId="{386A59C9-FE42-7899-5C80-73BE13C8E753}"/>
          </ac:picMkLst>
        </pc:picChg>
        <pc:picChg chg="add mod">
          <ac:chgData name="alina shaukat" userId="331978b813b9e017" providerId="LiveId" clId="{C74719C1-C73A-44BC-A53C-59F2E28D0C08}" dt="2025-01-23T14:29:33.720" v="8922" actId="1076"/>
          <ac:picMkLst>
            <pc:docMk/>
            <pc:sldMk cId="2671638565" sldId="279"/>
            <ac:picMk id="12" creationId="{A871244A-43F0-8CBF-3322-4879850F5496}"/>
          </ac:picMkLst>
        </pc:picChg>
        <pc:picChg chg="add mod">
          <ac:chgData name="alina shaukat" userId="331978b813b9e017" providerId="LiveId" clId="{C74719C1-C73A-44BC-A53C-59F2E28D0C08}" dt="2025-01-23T14:29:56.743" v="8925" actId="1076"/>
          <ac:picMkLst>
            <pc:docMk/>
            <pc:sldMk cId="2671638565" sldId="279"/>
            <ac:picMk id="13" creationId="{5791B313-0E3A-0BAF-F30B-544DEBF3F653}"/>
          </ac:picMkLst>
        </pc:picChg>
        <pc:picChg chg="add mod">
          <ac:chgData name="alina shaukat" userId="331978b813b9e017" providerId="LiveId" clId="{C74719C1-C73A-44BC-A53C-59F2E28D0C08}" dt="2025-01-23T14:30:40.371" v="8927" actId="1076"/>
          <ac:picMkLst>
            <pc:docMk/>
            <pc:sldMk cId="2671638565" sldId="279"/>
            <ac:picMk id="14" creationId="{7A61093E-D711-1D95-0F7E-C7F9490D70F7}"/>
          </ac:picMkLst>
        </pc:picChg>
        <pc:picChg chg="add mod">
          <ac:chgData name="alina shaukat" userId="331978b813b9e017" providerId="LiveId" clId="{C74719C1-C73A-44BC-A53C-59F2E28D0C08}" dt="2025-01-23T14:31:40.815" v="8935" actId="14100"/>
          <ac:picMkLst>
            <pc:docMk/>
            <pc:sldMk cId="2671638565" sldId="279"/>
            <ac:picMk id="15" creationId="{59DC9CF1-E02E-1731-56B7-F0092180A8F6}"/>
          </ac:picMkLst>
        </pc:picChg>
        <pc:picChg chg="add mod">
          <ac:chgData name="alina shaukat" userId="331978b813b9e017" providerId="LiveId" clId="{C74719C1-C73A-44BC-A53C-59F2E28D0C08}" dt="2025-01-23T14:33:39.969" v="8948" actId="1076"/>
          <ac:picMkLst>
            <pc:docMk/>
            <pc:sldMk cId="2671638565" sldId="279"/>
            <ac:picMk id="16" creationId="{32F144AC-E9AE-BEC6-9026-58B1CC42C622}"/>
          </ac:picMkLst>
        </pc:picChg>
        <pc:picChg chg="add mod">
          <ac:chgData name="alina shaukat" userId="331978b813b9e017" providerId="LiveId" clId="{C74719C1-C73A-44BC-A53C-59F2E28D0C08}" dt="2025-01-23T14:34:47.001" v="8951" actId="1076"/>
          <ac:picMkLst>
            <pc:docMk/>
            <pc:sldMk cId="2671638565" sldId="279"/>
            <ac:picMk id="17" creationId="{E08C037B-80D9-5641-C9EF-A6018B159412}"/>
          </ac:picMkLst>
        </pc:picChg>
        <pc:picChg chg="add mod">
          <ac:chgData name="alina shaukat" userId="331978b813b9e017" providerId="LiveId" clId="{C74719C1-C73A-44BC-A53C-59F2E28D0C08}" dt="2025-01-23T14:34:57.298" v="8954" actId="14100"/>
          <ac:picMkLst>
            <pc:docMk/>
            <pc:sldMk cId="2671638565" sldId="279"/>
            <ac:picMk id="18" creationId="{B14C0144-7FBA-63D5-04B8-8CC956FAC8DA}"/>
          </ac:picMkLst>
        </pc:picChg>
        <pc:picChg chg="add mod">
          <ac:chgData name="alina shaukat" userId="331978b813b9e017" providerId="LiveId" clId="{C74719C1-C73A-44BC-A53C-59F2E28D0C08}" dt="2025-01-23T14:37:07.324" v="8956" actId="1076"/>
          <ac:picMkLst>
            <pc:docMk/>
            <pc:sldMk cId="2671638565" sldId="279"/>
            <ac:picMk id="19" creationId="{68B55A1D-0548-4A32-BA51-0769001DB959}"/>
          </ac:picMkLst>
        </pc:picChg>
      </pc:sldChg>
      <pc:sldChg chg="del">
        <pc:chgData name="alina shaukat" userId="331978b813b9e017" providerId="LiveId" clId="{C74719C1-C73A-44BC-A53C-59F2E28D0C08}" dt="2025-01-23T14:03:22.775" v="8612" actId="2696"/>
        <pc:sldMkLst>
          <pc:docMk/>
          <pc:sldMk cId="3794011719" sldId="279"/>
        </pc:sldMkLst>
      </pc:sldChg>
      <pc:sldChg chg="del">
        <pc:chgData name="alina shaukat" userId="331978b813b9e017" providerId="LiveId" clId="{C74719C1-C73A-44BC-A53C-59F2E28D0C08}" dt="2025-01-23T14:03:18.406" v="8611" actId="2696"/>
        <pc:sldMkLst>
          <pc:docMk/>
          <pc:sldMk cId="1314285471" sldId="280"/>
        </pc:sldMkLst>
      </pc:sldChg>
      <pc:sldChg chg="addSp delSp modSp new mod modTransition modClrScheme modAnim chgLayout">
        <pc:chgData name="alina shaukat" userId="331978b813b9e017" providerId="LiveId" clId="{C74719C1-C73A-44BC-A53C-59F2E28D0C08}" dt="2025-01-30T12:24:25.661" v="9137"/>
        <pc:sldMkLst>
          <pc:docMk/>
          <pc:sldMk cId="3561157690" sldId="280"/>
        </pc:sldMkLst>
        <pc:spChg chg="mod ord">
          <ac:chgData name="alina shaukat" userId="331978b813b9e017" providerId="LiveId" clId="{C74719C1-C73A-44BC-A53C-59F2E28D0C08}" dt="2025-01-23T14:41:40.472" v="9002" actId="700"/>
          <ac:spMkLst>
            <pc:docMk/>
            <pc:sldMk cId="3561157690" sldId="280"/>
            <ac:spMk id="2" creationId="{8742478B-B256-328F-D7F6-E868FE9A743C}"/>
          </ac:spMkLst>
        </pc:spChg>
        <pc:spChg chg="mod ord">
          <ac:chgData name="alina shaukat" userId="331978b813b9e017" providerId="LiveId" clId="{C74719C1-C73A-44BC-A53C-59F2E28D0C08}" dt="2025-01-23T14:41:40.472" v="9002" actId="700"/>
          <ac:spMkLst>
            <pc:docMk/>
            <pc:sldMk cId="3561157690" sldId="280"/>
            <ac:spMk id="3" creationId="{7410260C-D7E1-79C7-9F4F-BC615CAAF94C}"/>
          </ac:spMkLst>
        </pc:spChg>
        <pc:spChg chg="mod ord">
          <ac:chgData name="alina shaukat" userId="331978b813b9e017" providerId="LiveId" clId="{C74719C1-C73A-44BC-A53C-59F2E28D0C08}" dt="2025-01-23T14:41:40.472" v="9002" actId="700"/>
          <ac:spMkLst>
            <pc:docMk/>
            <pc:sldMk cId="3561157690" sldId="280"/>
            <ac:spMk id="4" creationId="{4A262CEF-A83C-8B81-1DA3-A7184839081E}"/>
          </ac:spMkLst>
        </pc:spChg>
        <pc:spChg chg="mod ord">
          <ac:chgData name="alina shaukat" userId="331978b813b9e017" providerId="LiveId" clId="{C74719C1-C73A-44BC-A53C-59F2E28D0C08}" dt="2025-01-23T14:41:33.347" v="9001" actId="700"/>
          <ac:spMkLst>
            <pc:docMk/>
            <pc:sldMk cId="3561157690" sldId="280"/>
            <ac:spMk id="5" creationId="{8DA3D8B7-E53A-AC05-38D6-839C45AEF1A4}"/>
          </ac:spMkLst>
        </pc:spChg>
        <pc:spChg chg="add mod ord">
          <ac:chgData name="alina shaukat" userId="331978b813b9e017" providerId="LiveId" clId="{C74719C1-C73A-44BC-A53C-59F2E28D0C08}" dt="2025-01-23T14:41:40.472" v="9002" actId="700"/>
          <ac:spMkLst>
            <pc:docMk/>
            <pc:sldMk cId="3561157690" sldId="280"/>
            <ac:spMk id="25" creationId="{FFCF9CE9-7C83-F9D4-6685-DFE3106EC020}"/>
          </ac:spMkLst>
        </pc:spChg>
        <pc:picChg chg="add mod">
          <ac:chgData name="alina shaukat" userId="331978b813b9e017" providerId="LiveId" clId="{C74719C1-C73A-44BC-A53C-59F2E28D0C08}" dt="2025-01-23T14:38:14.241" v="8982" actId="1076"/>
          <ac:picMkLst>
            <pc:docMk/>
            <pc:sldMk cId="3561157690" sldId="280"/>
            <ac:picMk id="7" creationId="{4606DC58-7B2D-CC20-A3E4-1AEB96A16147}"/>
          </ac:picMkLst>
        </pc:picChg>
        <pc:picChg chg="add mod">
          <ac:chgData name="alina shaukat" userId="331978b813b9e017" providerId="LiveId" clId="{C74719C1-C73A-44BC-A53C-59F2E28D0C08}" dt="2025-01-23T14:38:28.146" v="8984" actId="1076"/>
          <ac:picMkLst>
            <pc:docMk/>
            <pc:sldMk cId="3561157690" sldId="280"/>
            <ac:picMk id="8" creationId="{1E36FA7A-F47C-54DF-A589-11BD7BA214AB}"/>
          </ac:picMkLst>
        </pc:picChg>
        <pc:picChg chg="add mod">
          <ac:chgData name="alina shaukat" userId="331978b813b9e017" providerId="LiveId" clId="{C74719C1-C73A-44BC-A53C-59F2E28D0C08}" dt="2025-01-23T14:38:45.829" v="8986" actId="1076"/>
          <ac:picMkLst>
            <pc:docMk/>
            <pc:sldMk cId="3561157690" sldId="280"/>
            <ac:picMk id="9" creationId="{E6615B0B-B598-0872-4512-556131B5702B}"/>
          </ac:picMkLst>
        </pc:picChg>
        <pc:picChg chg="add mod">
          <ac:chgData name="alina shaukat" userId="331978b813b9e017" providerId="LiveId" clId="{C74719C1-C73A-44BC-A53C-59F2E28D0C08}" dt="2025-01-23T14:39:15.303" v="8988" actId="1076"/>
          <ac:picMkLst>
            <pc:docMk/>
            <pc:sldMk cId="3561157690" sldId="280"/>
            <ac:picMk id="10" creationId="{DE2C0CB3-62C4-51D8-04A8-54BE91437571}"/>
          </ac:picMkLst>
        </pc:picChg>
        <pc:picChg chg="add mod">
          <ac:chgData name="alina shaukat" userId="331978b813b9e017" providerId="LiveId" clId="{C74719C1-C73A-44BC-A53C-59F2E28D0C08}" dt="2025-01-23T14:39:34.764" v="8990" actId="1076"/>
          <ac:picMkLst>
            <pc:docMk/>
            <pc:sldMk cId="3561157690" sldId="280"/>
            <ac:picMk id="11" creationId="{74401838-AF3D-FEAD-EEE8-C906B8A53AF4}"/>
          </ac:picMkLst>
        </pc:picChg>
        <pc:picChg chg="add mod">
          <ac:chgData name="alina shaukat" userId="331978b813b9e017" providerId="LiveId" clId="{C74719C1-C73A-44BC-A53C-59F2E28D0C08}" dt="2025-01-23T14:39:45.590" v="8992" actId="1076"/>
          <ac:picMkLst>
            <pc:docMk/>
            <pc:sldMk cId="3561157690" sldId="280"/>
            <ac:picMk id="12" creationId="{C22F413C-3136-AE48-80FB-A16EEAF1FB4B}"/>
          </ac:picMkLst>
        </pc:picChg>
        <pc:picChg chg="add mod">
          <ac:chgData name="alina shaukat" userId="331978b813b9e017" providerId="LiveId" clId="{C74719C1-C73A-44BC-A53C-59F2E28D0C08}" dt="2025-01-23T14:40:08.071" v="8994" actId="1076"/>
          <ac:picMkLst>
            <pc:docMk/>
            <pc:sldMk cId="3561157690" sldId="280"/>
            <ac:picMk id="13" creationId="{8F6AB07B-FF55-419E-E47E-8603058A813B}"/>
          </ac:picMkLst>
        </pc:picChg>
        <pc:picChg chg="add mod">
          <ac:chgData name="alina shaukat" userId="331978b813b9e017" providerId="LiveId" clId="{C74719C1-C73A-44BC-A53C-59F2E28D0C08}" dt="2025-01-23T14:40:44.495" v="8998" actId="1076"/>
          <ac:picMkLst>
            <pc:docMk/>
            <pc:sldMk cId="3561157690" sldId="280"/>
            <ac:picMk id="14" creationId="{2CCCFFAF-A49E-6556-D7F7-294F67CA7A87}"/>
          </ac:picMkLst>
        </pc:picChg>
        <pc:picChg chg="add mod">
          <ac:chgData name="alina shaukat" userId="331978b813b9e017" providerId="LiveId" clId="{C74719C1-C73A-44BC-A53C-59F2E28D0C08}" dt="2025-01-23T14:41:11.392" v="9000" actId="1076"/>
          <ac:picMkLst>
            <pc:docMk/>
            <pc:sldMk cId="3561157690" sldId="280"/>
            <ac:picMk id="16" creationId="{E9896CE1-5893-DBE2-117F-61E65D7D467D}"/>
          </ac:picMkLst>
        </pc:picChg>
        <pc:picChg chg="add mod">
          <ac:chgData name="alina shaukat" userId="331978b813b9e017" providerId="LiveId" clId="{C74719C1-C73A-44BC-A53C-59F2E28D0C08}" dt="2025-01-23T14:41:46.035" v="9004" actId="1076"/>
          <ac:picMkLst>
            <pc:docMk/>
            <pc:sldMk cId="3561157690" sldId="280"/>
            <ac:picMk id="26" creationId="{4D5A8750-B6A3-DB6E-8A10-C2ED56706DB8}"/>
          </ac:picMkLst>
        </pc:picChg>
        <pc:picChg chg="add mod">
          <ac:chgData name="alina shaukat" userId="331978b813b9e017" providerId="LiveId" clId="{C74719C1-C73A-44BC-A53C-59F2E28D0C08}" dt="2025-01-23T14:41:58.819" v="9006" actId="1076"/>
          <ac:picMkLst>
            <pc:docMk/>
            <pc:sldMk cId="3561157690" sldId="280"/>
            <ac:picMk id="27" creationId="{945B89EE-7A11-311A-A33C-7E375DBE060C}"/>
          </ac:picMkLst>
        </pc:picChg>
        <pc:picChg chg="add mod">
          <ac:chgData name="alina shaukat" userId="331978b813b9e017" providerId="LiveId" clId="{C74719C1-C73A-44BC-A53C-59F2E28D0C08}" dt="2025-01-23T14:42:19.422" v="9008" actId="1076"/>
          <ac:picMkLst>
            <pc:docMk/>
            <pc:sldMk cId="3561157690" sldId="280"/>
            <ac:picMk id="28" creationId="{52B28E6A-0E7D-1994-23AA-5396520266D5}"/>
          </ac:picMkLst>
        </pc:picChg>
      </pc:sldChg>
      <pc:sldChg chg="del">
        <pc:chgData name="alina shaukat" userId="331978b813b9e017" providerId="LiveId" clId="{C74719C1-C73A-44BC-A53C-59F2E28D0C08}" dt="2025-01-23T14:03:12.783" v="8610" actId="2696"/>
        <pc:sldMkLst>
          <pc:docMk/>
          <pc:sldMk cId="1539575940" sldId="281"/>
        </pc:sldMkLst>
      </pc:sldChg>
      <pc:sldChg chg="del">
        <pc:chgData name="alina shaukat" userId="331978b813b9e017" providerId="LiveId" clId="{C74719C1-C73A-44BC-A53C-59F2E28D0C08}" dt="2025-01-23T14:03:31.413" v="8613" actId="2696"/>
        <pc:sldMkLst>
          <pc:docMk/>
          <pc:sldMk cId="59582380" sldId="28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C9D383-BBC4-486C-B949-4975C013CCB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a:extLst>
              <a:ext uri="{FF2B5EF4-FFF2-40B4-BE49-F238E27FC236}">
                <a16:creationId xmlns:a16="http://schemas.microsoft.com/office/drawing/2014/main" id="{7139D43F-AF4D-4026-B59B-E30A214796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8508412-C702-48D6-A485-9E3F48E9270C}" type="datetime1">
              <a:rPr lang="en-GB" smtClean="0"/>
              <a:t>30/01/2025</a:t>
            </a:fld>
            <a:endParaRPr lang="en-GB" dirty="0"/>
          </a:p>
        </p:txBody>
      </p:sp>
      <p:sp>
        <p:nvSpPr>
          <p:cNvPr id="4" name="Footer Placeholder 3">
            <a:extLst>
              <a:ext uri="{FF2B5EF4-FFF2-40B4-BE49-F238E27FC236}">
                <a16:creationId xmlns:a16="http://schemas.microsoft.com/office/drawing/2014/main" id="{104AF834-AEA0-4B1E-B634-D786ABAA3B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a:extLst>
              <a:ext uri="{FF2B5EF4-FFF2-40B4-BE49-F238E27FC236}">
                <a16:creationId xmlns:a16="http://schemas.microsoft.com/office/drawing/2014/main" id="{3505535A-EEFA-4377-8BEC-AE3B154A76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D432166-D667-4383-B839-F1433620BE4D}" type="slidenum">
              <a:rPr lang="en-GB" smtClean="0"/>
              <a:t>‹#›</a:t>
            </a:fld>
            <a:endParaRPr lang="en-GB" dirty="0"/>
          </a:p>
        </p:txBody>
      </p:sp>
    </p:spTree>
    <p:extLst>
      <p:ext uri="{BB962C8B-B14F-4D97-AF65-F5344CB8AC3E}">
        <p14:creationId xmlns:p14="http://schemas.microsoft.com/office/powerpoint/2010/main" val="492815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006A15-2481-4E66-917C-551C926382B7}" type="datetime1">
              <a:rPr lang="en-GB" smtClean="0"/>
              <a:pPr/>
              <a:t>30/01/2025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dirty="0"/>
              <a:t>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34B48B0-85B2-40C4-A05A-571C99C8AB57}" type="slidenum">
              <a:rPr lang="en-GB" noProof="0" smtClean="0"/>
              <a:t>‹#›</a:t>
            </a:fld>
            <a:endParaRPr lang="en-GB" noProof="0" dirty="0"/>
          </a:p>
        </p:txBody>
      </p:sp>
    </p:spTree>
    <p:extLst>
      <p:ext uri="{BB962C8B-B14F-4D97-AF65-F5344CB8AC3E}">
        <p14:creationId xmlns:p14="http://schemas.microsoft.com/office/powerpoint/2010/main" val="3963210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1</a:t>
            </a:fld>
            <a:endParaRPr lang="en-GB" dirty="0"/>
          </a:p>
        </p:txBody>
      </p:sp>
    </p:spTree>
    <p:extLst>
      <p:ext uri="{BB962C8B-B14F-4D97-AF65-F5344CB8AC3E}">
        <p14:creationId xmlns:p14="http://schemas.microsoft.com/office/powerpoint/2010/main" val="3680083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2</a:t>
            </a:fld>
            <a:endParaRPr lang="en-GB" dirty="0"/>
          </a:p>
        </p:txBody>
      </p:sp>
    </p:spTree>
    <p:extLst>
      <p:ext uri="{BB962C8B-B14F-4D97-AF65-F5344CB8AC3E}">
        <p14:creationId xmlns:p14="http://schemas.microsoft.com/office/powerpoint/2010/main" val="2505019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3</a:t>
            </a:fld>
            <a:endParaRPr lang="en-GB" dirty="0"/>
          </a:p>
        </p:txBody>
      </p:sp>
    </p:spTree>
    <p:extLst>
      <p:ext uri="{BB962C8B-B14F-4D97-AF65-F5344CB8AC3E}">
        <p14:creationId xmlns:p14="http://schemas.microsoft.com/office/powerpoint/2010/main" val="2817011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4</a:t>
            </a:fld>
            <a:endParaRPr lang="en-GB" dirty="0"/>
          </a:p>
        </p:txBody>
      </p:sp>
    </p:spTree>
    <p:extLst>
      <p:ext uri="{BB962C8B-B14F-4D97-AF65-F5344CB8AC3E}">
        <p14:creationId xmlns:p14="http://schemas.microsoft.com/office/powerpoint/2010/main" val="542398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5</a:t>
            </a:fld>
            <a:endParaRPr lang="en-GB" dirty="0"/>
          </a:p>
        </p:txBody>
      </p:sp>
    </p:spTree>
    <p:extLst>
      <p:ext uri="{BB962C8B-B14F-4D97-AF65-F5344CB8AC3E}">
        <p14:creationId xmlns:p14="http://schemas.microsoft.com/office/powerpoint/2010/main" val="320813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6</a:t>
            </a:fld>
            <a:endParaRPr lang="en-GB" dirty="0"/>
          </a:p>
        </p:txBody>
      </p:sp>
    </p:spTree>
    <p:extLst>
      <p:ext uri="{BB962C8B-B14F-4D97-AF65-F5344CB8AC3E}">
        <p14:creationId xmlns:p14="http://schemas.microsoft.com/office/powerpoint/2010/main" val="3793546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7</a:t>
            </a:fld>
            <a:endParaRPr lang="en-GB" dirty="0"/>
          </a:p>
        </p:txBody>
      </p:sp>
    </p:spTree>
    <p:extLst>
      <p:ext uri="{BB962C8B-B14F-4D97-AF65-F5344CB8AC3E}">
        <p14:creationId xmlns:p14="http://schemas.microsoft.com/office/powerpoint/2010/main" val="1605028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8</a:t>
            </a:fld>
            <a:endParaRPr lang="en-GB" dirty="0"/>
          </a:p>
        </p:txBody>
      </p:sp>
    </p:spTree>
    <p:extLst>
      <p:ext uri="{BB962C8B-B14F-4D97-AF65-F5344CB8AC3E}">
        <p14:creationId xmlns:p14="http://schemas.microsoft.com/office/powerpoint/2010/main" val="2873132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9</a:t>
            </a:fld>
            <a:endParaRPr lang="en-GB" dirty="0"/>
          </a:p>
        </p:txBody>
      </p:sp>
    </p:spTree>
    <p:extLst>
      <p:ext uri="{BB962C8B-B14F-4D97-AF65-F5344CB8AC3E}">
        <p14:creationId xmlns:p14="http://schemas.microsoft.com/office/powerpoint/2010/main" val="3363843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10</a:t>
            </a:fld>
            <a:endParaRPr lang="en-GB" dirty="0"/>
          </a:p>
        </p:txBody>
      </p:sp>
    </p:spTree>
    <p:extLst>
      <p:ext uri="{BB962C8B-B14F-4D97-AF65-F5344CB8AC3E}">
        <p14:creationId xmlns:p14="http://schemas.microsoft.com/office/powerpoint/2010/main" val="2826224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13</a:t>
            </a:fld>
            <a:endParaRPr lang="en-GB" dirty="0"/>
          </a:p>
        </p:txBody>
      </p:sp>
    </p:spTree>
    <p:extLst>
      <p:ext uri="{BB962C8B-B14F-4D97-AF65-F5344CB8AC3E}">
        <p14:creationId xmlns:p14="http://schemas.microsoft.com/office/powerpoint/2010/main" val="1057844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A34B48B0-85B2-40C4-A05A-571C99C8AB57}" type="slidenum">
              <a:rPr lang="en-GB" smtClean="0"/>
              <a:t>14</a:t>
            </a:fld>
            <a:endParaRPr lang="en-GB" dirty="0"/>
          </a:p>
        </p:txBody>
      </p:sp>
    </p:spTree>
    <p:extLst>
      <p:ext uri="{BB962C8B-B14F-4D97-AF65-F5344CB8AC3E}">
        <p14:creationId xmlns:p14="http://schemas.microsoft.com/office/powerpoint/2010/main" val="12402633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Log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09A5174-1112-4D75-9ACE-EB000DE44EEE}"/>
              </a:ext>
            </a:extLst>
          </p:cNvPr>
          <p:cNvSpPr/>
          <p:nvPr userDrawn="1"/>
        </p:nvSpPr>
        <p:spPr>
          <a:xfrm>
            <a:off x="0" y="0"/>
            <a:ext cx="12192000" cy="685800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8" name="Rectangle 7">
            <a:extLst>
              <a:ext uri="{FF2B5EF4-FFF2-40B4-BE49-F238E27FC236}">
                <a16:creationId xmlns:a16="http://schemas.microsoft.com/office/drawing/2014/main" id="{7B241F2F-6D67-4597-AB7C-D982860837A5}"/>
              </a:ext>
            </a:extLst>
          </p:cNvPr>
          <p:cNvSpPr/>
          <p:nvPr userDrawn="1"/>
        </p:nvSpPr>
        <p:spPr>
          <a:xfrm>
            <a:off x="3585972" y="0"/>
            <a:ext cx="5020056"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597639DF-BB81-43B2-81DF-DC0942E88459}"/>
              </a:ext>
            </a:extLst>
          </p:cNvPr>
          <p:cNvSpPr>
            <a:spLocks noGrp="1"/>
          </p:cNvSpPr>
          <p:nvPr>
            <p:ph type="ctrTitle" hasCustomPrompt="1"/>
          </p:nvPr>
        </p:nvSpPr>
        <p:spPr>
          <a:xfrm>
            <a:off x="3585972" y="2551430"/>
            <a:ext cx="5020056" cy="1633085"/>
          </a:xfrm>
        </p:spPr>
        <p:txBody>
          <a:bodyPr rtlCol="0" anchor="b">
            <a:normAutofit/>
          </a:bodyPr>
          <a:lstStyle>
            <a:lvl1pPr algn="ctr">
              <a:lnSpc>
                <a:spcPct val="85000"/>
              </a:lnSpc>
              <a:defRPr sz="5500" b="1">
                <a:solidFill>
                  <a:schemeClr val="bg1"/>
                </a:solidFill>
              </a:defRPr>
            </a:lvl1pPr>
          </a:lstStyle>
          <a:p>
            <a:pPr rtl="0"/>
            <a:r>
              <a:rPr lang="en-GB" noProof="0" dirty="0"/>
              <a:t>Presentation title</a:t>
            </a:r>
          </a:p>
        </p:txBody>
      </p:sp>
      <p:sp>
        <p:nvSpPr>
          <p:cNvPr id="3" name="Subtitle 2">
            <a:extLst>
              <a:ext uri="{FF2B5EF4-FFF2-40B4-BE49-F238E27FC236}">
                <a16:creationId xmlns:a16="http://schemas.microsoft.com/office/drawing/2014/main" id="{0862A2A7-5821-4BAA-A45B-8AFDF4E0FBAD}"/>
              </a:ext>
            </a:extLst>
          </p:cNvPr>
          <p:cNvSpPr>
            <a:spLocks noGrp="1"/>
          </p:cNvSpPr>
          <p:nvPr>
            <p:ph type="subTitle" idx="1"/>
          </p:nvPr>
        </p:nvSpPr>
        <p:spPr>
          <a:xfrm>
            <a:off x="3581400" y="4653445"/>
            <a:ext cx="5027613" cy="827197"/>
          </a:xfrm>
        </p:spPr>
        <p:txBody>
          <a:bodyPr rtlCol="0">
            <a:normAutofit/>
          </a:bodyPr>
          <a:lstStyle>
            <a:lvl1pPr marL="0" indent="0" algn="ctr">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dirty="0"/>
          </a:p>
        </p:txBody>
      </p:sp>
      <p:sp>
        <p:nvSpPr>
          <p:cNvPr id="12" name="Picture Placeholder 11">
            <a:extLst>
              <a:ext uri="{FF2B5EF4-FFF2-40B4-BE49-F238E27FC236}">
                <a16:creationId xmlns:a16="http://schemas.microsoft.com/office/drawing/2014/main" id="{D828D1A9-3D67-4106-B288-BC23A7CC5AF6}"/>
              </a:ext>
            </a:extLst>
          </p:cNvPr>
          <p:cNvSpPr>
            <a:spLocks noGrp="1"/>
          </p:cNvSpPr>
          <p:nvPr>
            <p:ph type="pic" sz="quarter" idx="13"/>
          </p:nvPr>
        </p:nvSpPr>
        <p:spPr>
          <a:xfrm>
            <a:off x="4902708" y="1721890"/>
            <a:ext cx="2386800" cy="486000"/>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376270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Log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A7E2F25-E114-4A75-B5B3-F09D555DDFF8}"/>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9" name="Rectangle 8">
            <a:extLst>
              <a:ext uri="{FF2B5EF4-FFF2-40B4-BE49-F238E27FC236}">
                <a16:creationId xmlns:a16="http://schemas.microsoft.com/office/drawing/2014/main" id="{509BEFEA-934B-49DB-9A67-071B716E9BCC}"/>
              </a:ext>
            </a:extLst>
          </p:cNvPr>
          <p:cNvSpPr/>
          <p:nvPr userDrawn="1"/>
        </p:nvSpPr>
        <p:spPr>
          <a:xfrm>
            <a:off x="6769608" y="0"/>
            <a:ext cx="5422392"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7D86D2BD-969D-4473-8460-B0377486ABC0}"/>
              </a:ext>
            </a:extLst>
          </p:cNvPr>
          <p:cNvSpPr>
            <a:spLocks noGrp="1"/>
          </p:cNvSpPr>
          <p:nvPr>
            <p:ph type="title" hasCustomPrompt="1"/>
          </p:nvPr>
        </p:nvSpPr>
        <p:spPr>
          <a:xfrm>
            <a:off x="7235826" y="3924940"/>
            <a:ext cx="4116387" cy="1740445"/>
          </a:xfrm>
        </p:spPr>
        <p:txBody>
          <a:bodyPr lIns="0" tIns="0" rIns="0" bIns="0" rtlCol="0" anchor="b" anchorCtr="0">
            <a:noAutofit/>
          </a:bodyPr>
          <a:lstStyle>
            <a:lvl1pPr algn="r">
              <a:defRPr sz="5500" b="1"/>
            </a:lvl1pPr>
          </a:lstStyle>
          <a:p>
            <a:pPr rtl="0"/>
            <a:r>
              <a:rPr lang="en-GB" noProof="0" dirty="0"/>
              <a:t>Presentation title</a:t>
            </a:r>
          </a:p>
        </p:txBody>
      </p:sp>
      <p:sp>
        <p:nvSpPr>
          <p:cNvPr id="10" name="Picture Placeholder 11">
            <a:extLst>
              <a:ext uri="{FF2B5EF4-FFF2-40B4-BE49-F238E27FC236}">
                <a16:creationId xmlns:a16="http://schemas.microsoft.com/office/drawing/2014/main" id="{2B65509E-400D-48FF-845C-D88E53CDAF9C}"/>
              </a:ext>
            </a:extLst>
          </p:cNvPr>
          <p:cNvSpPr>
            <a:spLocks noGrp="1"/>
          </p:cNvSpPr>
          <p:nvPr>
            <p:ph type="pic" sz="quarter" idx="13"/>
          </p:nvPr>
        </p:nvSpPr>
        <p:spPr>
          <a:xfrm>
            <a:off x="8965413" y="851603"/>
            <a:ext cx="2386800" cy="486000"/>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
        <p:nvSpPr>
          <p:cNvPr id="11" name="Subtitle 2">
            <a:extLst>
              <a:ext uri="{FF2B5EF4-FFF2-40B4-BE49-F238E27FC236}">
                <a16:creationId xmlns:a16="http://schemas.microsoft.com/office/drawing/2014/main" id="{1124E491-FFE2-4D91-8211-BFEB67FC40B9}"/>
              </a:ext>
            </a:extLst>
          </p:cNvPr>
          <p:cNvSpPr>
            <a:spLocks noGrp="1"/>
          </p:cNvSpPr>
          <p:nvPr>
            <p:ph type="subTitle" idx="1" hasCustomPrompt="1"/>
          </p:nvPr>
        </p:nvSpPr>
        <p:spPr>
          <a:xfrm>
            <a:off x="7235826" y="5681266"/>
            <a:ext cx="4116387" cy="400081"/>
          </a:xfrm>
        </p:spPr>
        <p:txBody>
          <a:bodyPr lIns="0" tIns="0" rIns="0" bIns="0" rtlCol="0" anchor="b" anchorCtr="0">
            <a:normAutofit/>
          </a:bodyPr>
          <a:lstStyle>
            <a:lvl1pPr marL="0" indent="0" algn="r">
              <a:buNone/>
              <a:defRPr sz="28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dirty="0"/>
              <a:t>Subtitle Here</a:t>
            </a:r>
          </a:p>
        </p:txBody>
      </p:sp>
    </p:spTree>
    <p:extLst>
      <p:ext uri="{BB962C8B-B14F-4D97-AF65-F5344CB8AC3E}">
        <p14:creationId xmlns:p14="http://schemas.microsoft.com/office/powerpoint/2010/main" val="3420951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Section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225329-2B3F-4E19-87FA-6CF5BB878D23}"/>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9" name="Rectangle 8">
            <a:extLst>
              <a:ext uri="{FF2B5EF4-FFF2-40B4-BE49-F238E27FC236}">
                <a16:creationId xmlns:a16="http://schemas.microsoft.com/office/drawing/2014/main" id="{6F35480A-D762-4968-B35D-F8EBD1135B65}"/>
              </a:ext>
            </a:extLst>
          </p:cNvPr>
          <p:cNvSpPr/>
          <p:nvPr userDrawn="1"/>
        </p:nvSpPr>
        <p:spPr>
          <a:xfrm>
            <a:off x="0" y="3429000"/>
            <a:ext cx="12192000" cy="3429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1" name="Text Placeholder 2">
            <a:extLst>
              <a:ext uri="{FF2B5EF4-FFF2-40B4-BE49-F238E27FC236}">
                <a16:creationId xmlns:a16="http://schemas.microsoft.com/office/drawing/2014/main" id="{9741282D-68FE-4C49-8F91-14A2214B4CB9}"/>
              </a:ext>
            </a:extLst>
          </p:cNvPr>
          <p:cNvSpPr>
            <a:spLocks noGrp="1"/>
          </p:cNvSpPr>
          <p:nvPr>
            <p:ph type="body" idx="1"/>
          </p:nvPr>
        </p:nvSpPr>
        <p:spPr>
          <a:xfrm>
            <a:off x="831850" y="4721902"/>
            <a:ext cx="10680596" cy="1133423"/>
          </a:xfrm>
        </p:spPr>
        <p:txBody>
          <a:bodyPr lIns="0" tIns="0" rIns="0" bIns="0" rtlCol="0">
            <a:normAutofit/>
          </a:bodyPr>
          <a:lstStyle>
            <a:lvl1pPr marL="0" indent="0">
              <a:spcBef>
                <a:spcPts val="600"/>
              </a:spcBef>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2" name="Title 1">
            <a:extLst>
              <a:ext uri="{FF2B5EF4-FFF2-40B4-BE49-F238E27FC236}">
                <a16:creationId xmlns:a16="http://schemas.microsoft.com/office/drawing/2014/main" id="{1F7FF6A3-D40E-4089-92AF-A2DB4994946A}"/>
              </a:ext>
            </a:extLst>
          </p:cNvPr>
          <p:cNvSpPr>
            <a:spLocks noGrp="1"/>
          </p:cNvSpPr>
          <p:nvPr>
            <p:ph type="title"/>
          </p:nvPr>
        </p:nvSpPr>
        <p:spPr>
          <a:xfrm>
            <a:off x="838200" y="4062334"/>
            <a:ext cx="10674246" cy="636340"/>
          </a:xfrm>
        </p:spPr>
        <p:txBody>
          <a:bodyPr lIns="0" tIns="0" rIns="0" bIns="0" rtlCol="0"/>
          <a:lstStyle>
            <a:lvl1pPr>
              <a:defRPr b="1"/>
            </a:lvl1pPr>
          </a:lstStyle>
          <a:p>
            <a:pPr rtl="0"/>
            <a:r>
              <a:rPr lang="en-US" noProof="0"/>
              <a:t>Click to edit Master title style</a:t>
            </a:r>
            <a:endParaRPr lang="en-GB" noProof="0" dirty="0"/>
          </a:p>
        </p:txBody>
      </p:sp>
      <p:sp>
        <p:nvSpPr>
          <p:cNvPr id="5" name="Date Placeholder 4">
            <a:extLst>
              <a:ext uri="{FF2B5EF4-FFF2-40B4-BE49-F238E27FC236}">
                <a16:creationId xmlns:a16="http://schemas.microsoft.com/office/drawing/2014/main" id="{C32F87FB-CCAF-450C-B1BC-067126CC6B11}"/>
              </a:ext>
            </a:extLst>
          </p:cNvPr>
          <p:cNvSpPr>
            <a:spLocks noGrp="1"/>
          </p:cNvSpPr>
          <p:nvPr>
            <p:ph type="dt" sz="half" idx="10"/>
          </p:nvPr>
        </p:nvSpPr>
        <p:spPr/>
        <p:txBody>
          <a:bodyPr rtlCol="0"/>
          <a:lstStyle/>
          <a:p>
            <a:pPr rtl="0"/>
            <a:fld id="{ACD5134B-D1A0-48D1-AB9A-2AC6AA5FAE33}" type="datetime1">
              <a:rPr lang="en-GB" noProof="0" smtClean="0"/>
              <a:t>30/01/2025</a:t>
            </a:fld>
            <a:endParaRPr lang="en-GB" noProof="0" dirty="0"/>
          </a:p>
        </p:txBody>
      </p:sp>
      <p:sp>
        <p:nvSpPr>
          <p:cNvPr id="6" name="Footer Placeholder 5">
            <a:extLst>
              <a:ext uri="{FF2B5EF4-FFF2-40B4-BE49-F238E27FC236}">
                <a16:creationId xmlns:a16="http://schemas.microsoft.com/office/drawing/2014/main" id="{5825AABB-EED6-4CD0-A5E2-A15FCDD4119F}"/>
              </a:ext>
            </a:extLst>
          </p:cNvPr>
          <p:cNvSpPr>
            <a:spLocks noGrp="1"/>
          </p:cNvSpPr>
          <p:nvPr>
            <p:ph type="ftr" sz="quarter" idx="11"/>
          </p:nvPr>
        </p:nvSpPr>
        <p:spPr/>
        <p:txBody>
          <a:bodyPr rtlCol="0"/>
          <a:lstStyle/>
          <a:p>
            <a:pPr rtl="0"/>
            <a:r>
              <a:rPr lang="en-GB" noProof="0" dirty="0"/>
              <a:t>ADD A FOOTER</a:t>
            </a:r>
          </a:p>
        </p:txBody>
      </p:sp>
      <p:sp>
        <p:nvSpPr>
          <p:cNvPr id="7" name="Slide Number Placeholder 6">
            <a:extLst>
              <a:ext uri="{FF2B5EF4-FFF2-40B4-BE49-F238E27FC236}">
                <a16:creationId xmlns:a16="http://schemas.microsoft.com/office/drawing/2014/main" id="{5912491C-7FC6-4C1F-9912-4584E8CAA8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0" name="Picture Placeholder 11">
            <a:extLst>
              <a:ext uri="{FF2B5EF4-FFF2-40B4-BE49-F238E27FC236}">
                <a16:creationId xmlns:a16="http://schemas.microsoft.com/office/drawing/2014/main" id="{E22EDD9E-AEE4-4D2A-BD45-AABB792F68AF}"/>
              </a:ext>
            </a:extLst>
          </p:cNvPr>
          <p:cNvSpPr>
            <a:spLocks noGrp="1"/>
          </p:cNvSpPr>
          <p:nvPr>
            <p:ph type="pic" sz="quarter" idx="50"/>
          </p:nvPr>
        </p:nvSpPr>
        <p:spPr>
          <a:xfrm>
            <a:off x="831850"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345222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nd Logo">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83BD79-B5BB-43E2-BB74-F9008C3AA58F}"/>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1" name="Rectangle 10">
            <a:extLst>
              <a:ext uri="{FF2B5EF4-FFF2-40B4-BE49-F238E27FC236}">
                <a16:creationId xmlns:a16="http://schemas.microsoft.com/office/drawing/2014/main" id="{FBC13AD7-0902-4462-AE2E-A3198854D169}"/>
              </a:ext>
            </a:extLst>
          </p:cNvPr>
          <p:cNvSpPr/>
          <p:nvPr userDrawn="1"/>
        </p:nvSpPr>
        <p:spPr>
          <a:xfrm>
            <a:off x="5608320" y="0"/>
            <a:ext cx="658368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3CF7F729-1298-4F0B-B725-EFAD88305BF0}"/>
              </a:ext>
            </a:extLst>
          </p:cNvPr>
          <p:cNvSpPr>
            <a:spLocks noGrp="1"/>
          </p:cNvSpPr>
          <p:nvPr>
            <p:ph type="title"/>
          </p:nvPr>
        </p:nvSpPr>
        <p:spPr>
          <a:xfrm>
            <a:off x="6433778" y="1514007"/>
            <a:ext cx="4585780" cy="1091078"/>
          </a:xfrm>
        </p:spPr>
        <p:txBody>
          <a:bodyPr lIns="0" tIns="0" rIns="0" bIns="0" rtlCol="0" anchor="b" anchorCtr="0"/>
          <a:lstStyle/>
          <a:p>
            <a:pPr rtl="0"/>
            <a:r>
              <a:rPr lang="en-US" noProof="0"/>
              <a:t>Click to edit Master title style</a:t>
            </a:r>
            <a:endParaRPr lang="en-GB" noProof="0" dirty="0"/>
          </a:p>
        </p:txBody>
      </p:sp>
      <p:sp>
        <p:nvSpPr>
          <p:cNvPr id="6" name="Content Placeholder 5">
            <a:extLst>
              <a:ext uri="{FF2B5EF4-FFF2-40B4-BE49-F238E27FC236}">
                <a16:creationId xmlns:a16="http://schemas.microsoft.com/office/drawing/2014/main" id="{125E3DF9-29A5-4D11-98E9-191D1E8E9B55}"/>
              </a:ext>
            </a:extLst>
          </p:cNvPr>
          <p:cNvSpPr>
            <a:spLocks noGrp="1"/>
          </p:cNvSpPr>
          <p:nvPr>
            <p:ph sz="quarter" idx="4"/>
          </p:nvPr>
        </p:nvSpPr>
        <p:spPr>
          <a:xfrm>
            <a:off x="6427532" y="2698955"/>
            <a:ext cx="4607015" cy="3136910"/>
          </a:xfrm>
        </p:spPr>
        <p:txBody>
          <a:bodyPr lIns="0" tIns="0" rIns="0" bIns="0" rtlCol="0">
            <a:normAutofit/>
          </a:bodyPr>
          <a:lstStyle>
            <a:lvl1pPr>
              <a:lnSpc>
                <a:spcPct val="85000"/>
              </a:lnSpc>
              <a:spcBef>
                <a:spcPts val="600"/>
              </a:spcBef>
              <a:buClr>
                <a:schemeClr val="bg1">
                  <a:lumMod val="50000"/>
                </a:schemeClr>
              </a:buClr>
              <a:defRPr sz="1800"/>
            </a:lvl1pPr>
            <a:lvl2pPr>
              <a:lnSpc>
                <a:spcPct val="100000"/>
              </a:lnSpc>
              <a:spcBef>
                <a:spcPts val="600"/>
              </a:spcBef>
              <a:buClr>
                <a:schemeClr val="bg1">
                  <a:lumMod val="50000"/>
                </a:schemeClr>
              </a:buClr>
              <a:defRPr sz="1800"/>
            </a:lvl2pPr>
            <a:lvl3pPr>
              <a:lnSpc>
                <a:spcPct val="100000"/>
              </a:lnSpc>
              <a:spcBef>
                <a:spcPts val="600"/>
              </a:spcBef>
              <a:buClr>
                <a:schemeClr val="bg1">
                  <a:lumMod val="50000"/>
                </a:schemeClr>
              </a:buClr>
              <a:defRPr sz="1800"/>
            </a:lvl3pPr>
            <a:lvl4pPr>
              <a:lnSpc>
                <a:spcPct val="100000"/>
              </a:lnSpc>
              <a:spcBef>
                <a:spcPts val="600"/>
              </a:spcBef>
              <a:buClr>
                <a:schemeClr val="bg1">
                  <a:lumMod val="50000"/>
                </a:schemeClr>
              </a:buClr>
              <a:defRPr sz="1800"/>
            </a:lvl4pPr>
            <a:lvl5pPr>
              <a:lnSpc>
                <a:spcPct val="100000"/>
              </a:lnSpc>
              <a:spcBef>
                <a:spcPts val="600"/>
              </a:spcBef>
              <a:buClr>
                <a:schemeClr val="bg1">
                  <a:lumMod val="50000"/>
                </a:schemeClr>
              </a:buClr>
              <a:defRPr sz="18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7" name="Date Placeholder 6">
            <a:extLst>
              <a:ext uri="{FF2B5EF4-FFF2-40B4-BE49-F238E27FC236}">
                <a16:creationId xmlns:a16="http://schemas.microsoft.com/office/drawing/2014/main" id="{7AC8DEE1-3923-45D0-A00B-AD5831D56CF0}"/>
              </a:ext>
            </a:extLst>
          </p:cNvPr>
          <p:cNvSpPr>
            <a:spLocks noGrp="1"/>
          </p:cNvSpPr>
          <p:nvPr>
            <p:ph type="dt" sz="half" idx="10"/>
          </p:nvPr>
        </p:nvSpPr>
        <p:spPr/>
        <p:txBody>
          <a:bodyPr rtlCol="0"/>
          <a:lstStyle/>
          <a:p>
            <a:pPr rtl="0"/>
            <a:fld id="{3C199B59-7A51-4563-9360-5E0E86E5BE2E}" type="datetime1">
              <a:rPr lang="en-GB" noProof="0" smtClean="0"/>
              <a:t>30/01/2025</a:t>
            </a:fld>
            <a:endParaRPr lang="en-GB" noProof="0" dirty="0"/>
          </a:p>
        </p:txBody>
      </p:sp>
      <p:sp>
        <p:nvSpPr>
          <p:cNvPr id="8" name="Footer Placeholder 7">
            <a:extLst>
              <a:ext uri="{FF2B5EF4-FFF2-40B4-BE49-F238E27FC236}">
                <a16:creationId xmlns:a16="http://schemas.microsoft.com/office/drawing/2014/main" id="{488EFA31-738D-4389-B010-AFFC2C33FF64}"/>
              </a:ext>
            </a:extLst>
          </p:cNvPr>
          <p:cNvSpPr>
            <a:spLocks noGrp="1"/>
          </p:cNvSpPr>
          <p:nvPr>
            <p:ph type="ftr" sz="quarter" idx="11"/>
          </p:nvPr>
        </p:nvSpPr>
        <p:spPr/>
        <p:txBody>
          <a:bodyPr rtlCol="0"/>
          <a:lstStyle/>
          <a:p>
            <a:pPr rtl="0"/>
            <a:r>
              <a:rPr lang="en-GB" noProof="0" dirty="0"/>
              <a:t>ADD A FOOTER</a:t>
            </a:r>
          </a:p>
        </p:txBody>
      </p:sp>
      <p:sp>
        <p:nvSpPr>
          <p:cNvPr id="9" name="Slide Number Placeholder 8">
            <a:extLst>
              <a:ext uri="{FF2B5EF4-FFF2-40B4-BE49-F238E27FC236}">
                <a16:creationId xmlns:a16="http://schemas.microsoft.com/office/drawing/2014/main" id="{F0437203-A295-48FE-B1AD-A4AE4FD1FFA2}"/>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3" name="Picture Placeholder 11">
            <a:extLst>
              <a:ext uri="{FF2B5EF4-FFF2-40B4-BE49-F238E27FC236}">
                <a16:creationId xmlns:a16="http://schemas.microsoft.com/office/drawing/2014/main" id="{88687278-82AE-4E5D-96D6-672F8FAFC70B}"/>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3786299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ption and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83BD79-B5BB-43E2-BB74-F9008C3AA58F}"/>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1" name="Rectangle 10">
            <a:extLst>
              <a:ext uri="{FF2B5EF4-FFF2-40B4-BE49-F238E27FC236}">
                <a16:creationId xmlns:a16="http://schemas.microsoft.com/office/drawing/2014/main" id="{FBC13AD7-0902-4462-AE2E-A3198854D169}"/>
              </a:ext>
            </a:extLst>
          </p:cNvPr>
          <p:cNvSpPr/>
          <p:nvPr userDrawn="1"/>
        </p:nvSpPr>
        <p:spPr>
          <a:xfrm>
            <a:off x="0" y="0"/>
            <a:ext cx="658368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3CF7F729-1298-4F0B-B725-EFAD88305BF0}"/>
              </a:ext>
            </a:extLst>
          </p:cNvPr>
          <p:cNvSpPr>
            <a:spLocks noGrp="1"/>
          </p:cNvSpPr>
          <p:nvPr>
            <p:ph type="title"/>
          </p:nvPr>
        </p:nvSpPr>
        <p:spPr>
          <a:xfrm>
            <a:off x="841500" y="1514007"/>
            <a:ext cx="4585780" cy="1091078"/>
          </a:xfrm>
        </p:spPr>
        <p:txBody>
          <a:bodyPr lIns="0" tIns="0" rIns="0" bIns="0" rtlCol="0" anchor="b" anchorCtr="0"/>
          <a:lstStyle/>
          <a:p>
            <a:pPr rtl="0"/>
            <a:r>
              <a:rPr lang="en-US" noProof="0"/>
              <a:t>Click to edit Master title style</a:t>
            </a:r>
            <a:endParaRPr lang="en-GB" noProof="0" dirty="0"/>
          </a:p>
        </p:txBody>
      </p:sp>
      <p:sp>
        <p:nvSpPr>
          <p:cNvPr id="6" name="Content Placeholder 5">
            <a:extLst>
              <a:ext uri="{FF2B5EF4-FFF2-40B4-BE49-F238E27FC236}">
                <a16:creationId xmlns:a16="http://schemas.microsoft.com/office/drawing/2014/main" id="{125E3DF9-29A5-4D11-98E9-191D1E8E9B55}"/>
              </a:ext>
            </a:extLst>
          </p:cNvPr>
          <p:cNvSpPr>
            <a:spLocks noGrp="1"/>
          </p:cNvSpPr>
          <p:nvPr>
            <p:ph sz="quarter" idx="4"/>
          </p:nvPr>
        </p:nvSpPr>
        <p:spPr>
          <a:xfrm>
            <a:off x="835254" y="2698955"/>
            <a:ext cx="4607015" cy="3136910"/>
          </a:xfrm>
        </p:spPr>
        <p:txBody>
          <a:bodyPr lIns="0" tIns="0" rIns="0" bIns="0" rtlCol="0">
            <a:normAutofit/>
          </a:bodyPr>
          <a:lstStyle>
            <a:lvl1pPr>
              <a:lnSpc>
                <a:spcPct val="85000"/>
              </a:lnSpc>
              <a:spcBef>
                <a:spcPts val="600"/>
              </a:spcBef>
              <a:buClr>
                <a:schemeClr val="bg1">
                  <a:lumMod val="50000"/>
                </a:schemeClr>
              </a:buClr>
              <a:defRPr sz="1800">
                <a:solidFill>
                  <a:schemeClr val="tx2"/>
                </a:solidFill>
              </a:defRPr>
            </a:lvl1pPr>
            <a:lvl2pPr>
              <a:lnSpc>
                <a:spcPct val="100000"/>
              </a:lnSpc>
              <a:spcBef>
                <a:spcPts val="600"/>
              </a:spcBef>
              <a:buClr>
                <a:schemeClr val="bg1">
                  <a:lumMod val="50000"/>
                </a:schemeClr>
              </a:buClr>
              <a:defRPr sz="1800">
                <a:solidFill>
                  <a:schemeClr val="tx2"/>
                </a:solidFill>
              </a:defRPr>
            </a:lvl2pPr>
            <a:lvl3pPr>
              <a:lnSpc>
                <a:spcPct val="100000"/>
              </a:lnSpc>
              <a:spcBef>
                <a:spcPts val="600"/>
              </a:spcBef>
              <a:buClr>
                <a:schemeClr val="bg1">
                  <a:lumMod val="50000"/>
                </a:schemeClr>
              </a:buClr>
              <a:defRPr sz="1800">
                <a:solidFill>
                  <a:schemeClr val="tx2"/>
                </a:solidFill>
              </a:defRPr>
            </a:lvl3pPr>
            <a:lvl4pPr>
              <a:lnSpc>
                <a:spcPct val="100000"/>
              </a:lnSpc>
              <a:spcBef>
                <a:spcPts val="600"/>
              </a:spcBef>
              <a:buClr>
                <a:schemeClr val="bg1">
                  <a:lumMod val="50000"/>
                </a:schemeClr>
              </a:buClr>
              <a:defRPr sz="1800">
                <a:solidFill>
                  <a:schemeClr val="tx2"/>
                </a:solidFill>
              </a:defRPr>
            </a:lvl4pPr>
            <a:lvl5pPr>
              <a:lnSpc>
                <a:spcPct val="100000"/>
              </a:lnSpc>
              <a:spcBef>
                <a:spcPts val="600"/>
              </a:spcBef>
              <a:buClr>
                <a:schemeClr val="bg1">
                  <a:lumMod val="50000"/>
                </a:schemeClr>
              </a:buClr>
              <a:defRPr sz="1800">
                <a:solidFill>
                  <a:schemeClr val="tx2"/>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7" name="Date Placeholder 6">
            <a:extLst>
              <a:ext uri="{FF2B5EF4-FFF2-40B4-BE49-F238E27FC236}">
                <a16:creationId xmlns:a16="http://schemas.microsoft.com/office/drawing/2014/main" id="{7AC8DEE1-3923-45D0-A00B-AD5831D56CF0}"/>
              </a:ext>
            </a:extLst>
          </p:cNvPr>
          <p:cNvSpPr>
            <a:spLocks noGrp="1"/>
          </p:cNvSpPr>
          <p:nvPr>
            <p:ph type="dt" sz="half" idx="10"/>
          </p:nvPr>
        </p:nvSpPr>
        <p:spPr/>
        <p:txBody>
          <a:bodyPr rtlCol="0"/>
          <a:lstStyle/>
          <a:p>
            <a:pPr rtl="0"/>
            <a:fld id="{F0FD3D95-CB70-49B0-94B7-C4E3CF11EAC0}" type="datetime1">
              <a:rPr lang="en-GB" noProof="0" smtClean="0"/>
              <a:t>30/01/2025</a:t>
            </a:fld>
            <a:endParaRPr lang="en-GB" noProof="0" dirty="0"/>
          </a:p>
        </p:txBody>
      </p:sp>
      <p:sp>
        <p:nvSpPr>
          <p:cNvPr id="8" name="Footer Placeholder 7">
            <a:extLst>
              <a:ext uri="{FF2B5EF4-FFF2-40B4-BE49-F238E27FC236}">
                <a16:creationId xmlns:a16="http://schemas.microsoft.com/office/drawing/2014/main" id="{488EFA31-738D-4389-B010-AFFC2C33FF64}"/>
              </a:ext>
            </a:extLst>
          </p:cNvPr>
          <p:cNvSpPr>
            <a:spLocks noGrp="1"/>
          </p:cNvSpPr>
          <p:nvPr>
            <p:ph type="ftr" sz="quarter" idx="11"/>
          </p:nvPr>
        </p:nvSpPr>
        <p:spPr/>
        <p:txBody>
          <a:bodyPr rtlCol="0"/>
          <a:lstStyle/>
          <a:p>
            <a:pPr rtl="0"/>
            <a:r>
              <a:rPr lang="en-GB" noProof="0" dirty="0"/>
              <a:t>ADD A FOOTER</a:t>
            </a:r>
          </a:p>
        </p:txBody>
      </p:sp>
      <p:sp>
        <p:nvSpPr>
          <p:cNvPr id="9" name="Slide Number Placeholder 8">
            <a:extLst>
              <a:ext uri="{FF2B5EF4-FFF2-40B4-BE49-F238E27FC236}">
                <a16:creationId xmlns:a16="http://schemas.microsoft.com/office/drawing/2014/main" id="{F0437203-A295-48FE-B1AD-A4AE4FD1FFA2}"/>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2" name="Picture Placeholder 11">
            <a:extLst>
              <a:ext uri="{FF2B5EF4-FFF2-40B4-BE49-F238E27FC236}">
                <a16:creationId xmlns:a16="http://schemas.microsoft.com/office/drawing/2014/main" id="{A5EF6E06-1E31-4D29-80D8-1A734B231810}"/>
              </a:ext>
            </a:extLst>
          </p:cNvPr>
          <p:cNvSpPr>
            <a:spLocks noGrp="1"/>
          </p:cNvSpPr>
          <p:nvPr>
            <p:ph type="pic" sz="quarter" idx="50"/>
          </p:nvPr>
        </p:nvSpPr>
        <p:spPr>
          <a:xfrm>
            <a:off x="831850"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319337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cons and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5" name="Rectangle 24">
            <a:extLst>
              <a:ext uri="{FF2B5EF4-FFF2-40B4-BE49-F238E27FC236}">
                <a16:creationId xmlns:a16="http://schemas.microsoft.com/office/drawing/2014/main" id="{C7A39C64-09F5-4EDF-B203-730A1BC0B4BB}"/>
              </a:ext>
            </a:extLst>
          </p:cNvPr>
          <p:cNvSpPr/>
          <p:nvPr userDrawn="1"/>
        </p:nvSpPr>
        <p:spPr>
          <a:xfrm>
            <a:off x="0" y="0"/>
            <a:ext cx="12192000" cy="356616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566160"/>
            <a:ext cx="12192000" cy="329184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200" y="805472"/>
            <a:ext cx="8127212" cy="554400"/>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547279CD-4069-4C07-B978-495F1D3265F8}"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1" name="Text Placeholder 2">
            <a:extLst>
              <a:ext uri="{FF2B5EF4-FFF2-40B4-BE49-F238E27FC236}">
                <a16:creationId xmlns:a16="http://schemas.microsoft.com/office/drawing/2014/main" id="{3F720B3A-B1A7-4004-BD9A-BB135B2B9AE9}"/>
              </a:ext>
            </a:extLst>
          </p:cNvPr>
          <p:cNvSpPr>
            <a:spLocks noGrp="1"/>
          </p:cNvSpPr>
          <p:nvPr>
            <p:ph type="body" idx="1" hasCustomPrompt="1"/>
          </p:nvPr>
        </p:nvSpPr>
        <p:spPr>
          <a:xfrm>
            <a:off x="836614" y="3986332"/>
            <a:ext cx="2286000" cy="334918"/>
          </a:xfrm>
        </p:spPr>
        <p:txBody>
          <a:bodyPr lIns="0" tIns="0" rIns="0" bIns="0" rtlCol="0" anchor="b">
            <a:normAutofit/>
          </a:bodyPr>
          <a:lstStyle>
            <a:lvl1pPr marL="0" inden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2" name="Text Placeholder 11">
            <a:extLst>
              <a:ext uri="{FF2B5EF4-FFF2-40B4-BE49-F238E27FC236}">
                <a16:creationId xmlns:a16="http://schemas.microsoft.com/office/drawing/2014/main" id="{122364AD-425B-49F5-828E-637D0183693D}"/>
              </a:ext>
            </a:extLst>
          </p:cNvPr>
          <p:cNvSpPr>
            <a:spLocks noGrp="1"/>
          </p:cNvSpPr>
          <p:nvPr>
            <p:ph type="body" sz="quarter" idx="14"/>
          </p:nvPr>
        </p:nvSpPr>
        <p:spPr>
          <a:xfrm>
            <a:off x="836614" y="4419548"/>
            <a:ext cx="2286000" cy="1377537"/>
          </a:xfrm>
        </p:spPr>
        <p:txBody>
          <a:bodyPr lIns="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3" name="Text Placeholder 2">
            <a:extLst>
              <a:ext uri="{FF2B5EF4-FFF2-40B4-BE49-F238E27FC236}">
                <a16:creationId xmlns:a16="http://schemas.microsoft.com/office/drawing/2014/main" id="{1A086FCF-DB15-4696-80F9-5F48426CE837}"/>
              </a:ext>
            </a:extLst>
          </p:cNvPr>
          <p:cNvSpPr>
            <a:spLocks noGrp="1"/>
          </p:cNvSpPr>
          <p:nvPr>
            <p:ph type="body" idx="37" hasCustomPrompt="1"/>
          </p:nvPr>
        </p:nvSpPr>
        <p:spPr>
          <a:xfrm>
            <a:off x="3623390" y="3986332"/>
            <a:ext cx="2286000" cy="334918"/>
          </a:xfrm>
        </p:spPr>
        <p:txBody>
          <a:bodyPr lIns="0" tIns="0" rIns="0" bIns="0" rtlCol="0" anchor="b">
            <a:normAutofit/>
          </a:bodyPr>
          <a:lstStyle>
            <a:lvl1pPr marL="0" inden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4" name="Text Placeholder 11">
            <a:extLst>
              <a:ext uri="{FF2B5EF4-FFF2-40B4-BE49-F238E27FC236}">
                <a16:creationId xmlns:a16="http://schemas.microsoft.com/office/drawing/2014/main" id="{6DC38AB5-30F7-45B7-9FD0-AFBD09BA11DD}"/>
              </a:ext>
            </a:extLst>
          </p:cNvPr>
          <p:cNvSpPr>
            <a:spLocks noGrp="1"/>
          </p:cNvSpPr>
          <p:nvPr>
            <p:ph type="body" sz="quarter" idx="38"/>
          </p:nvPr>
        </p:nvSpPr>
        <p:spPr>
          <a:xfrm>
            <a:off x="3623390" y="4419548"/>
            <a:ext cx="2286000" cy="1377537"/>
          </a:xfrm>
        </p:spPr>
        <p:txBody>
          <a:bodyPr lIns="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6410166" y="3986332"/>
            <a:ext cx="2286000" cy="334918"/>
          </a:xfrm>
        </p:spPr>
        <p:txBody>
          <a:bodyPr lIns="0" tIns="0" rIns="0" bIns="0" rtlCol="0" anchor="b">
            <a:normAutofit/>
          </a:bodyPr>
          <a:lstStyle>
            <a:lvl1pPr marL="0" inden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6" name="Text Placeholder 11">
            <a:extLst>
              <a:ext uri="{FF2B5EF4-FFF2-40B4-BE49-F238E27FC236}">
                <a16:creationId xmlns:a16="http://schemas.microsoft.com/office/drawing/2014/main" id="{CC501F77-56D4-49F2-9772-EE01ACF5274B}"/>
              </a:ext>
            </a:extLst>
          </p:cNvPr>
          <p:cNvSpPr>
            <a:spLocks noGrp="1"/>
          </p:cNvSpPr>
          <p:nvPr>
            <p:ph type="body" sz="quarter" idx="42"/>
          </p:nvPr>
        </p:nvSpPr>
        <p:spPr>
          <a:xfrm>
            <a:off x="6410166" y="4419548"/>
            <a:ext cx="2286000" cy="1377537"/>
          </a:xfrm>
        </p:spPr>
        <p:txBody>
          <a:bodyPr lIns="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7" name="Text Placeholder 2">
            <a:extLst>
              <a:ext uri="{FF2B5EF4-FFF2-40B4-BE49-F238E27FC236}">
                <a16:creationId xmlns:a16="http://schemas.microsoft.com/office/drawing/2014/main" id="{FFB1E7A4-4985-48C1-B72F-4B1715915B45}"/>
              </a:ext>
            </a:extLst>
          </p:cNvPr>
          <p:cNvSpPr>
            <a:spLocks noGrp="1"/>
          </p:cNvSpPr>
          <p:nvPr>
            <p:ph type="body" idx="45" hasCustomPrompt="1"/>
          </p:nvPr>
        </p:nvSpPr>
        <p:spPr>
          <a:xfrm>
            <a:off x="9196942" y="3986332"/>
            <a:ext cx="2286000" cy="334918"/>
          </a:xfrm>
        </p:spPr>
        <p:txBody>
          <a:bodyPr lIns="0" tIns="0" rIns="0" bIns="0" rtlCol="0" anchor="b">
            <a:normAutofit/>
          </a:bodyPr>
          <a:lstStyle>
            <a:lvl1pPr marL="0" inden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8" name="Text Placeholder 11">
            <a:extLst>
              <a:ext uri="{FF2B5EF4-FFF2-40B4-BE49-F238E27FC236}">
                <a16:creationId xmlns:a16="http://schemas.microsoft.com/office/drawing/2014/main" id="{13613D75-4050-4984-9168-DAD425D6D6AC}"/>
              </a:ext>
            </a:extLst>
          </p:cNvPr>
          <p:cNvSpPr>
            <a:spLocks noGrp="1"/>
          </p:cNvSpPr>
          <p:nvPr>
            <p:ph type="body" sz="quarter" idx="46"/>
          </p:nvPr>
        </p:nvSpPr>
        <p:spPr>
          <a:xfrm>
            <a:off x="9196942" y="4419548"/>
            <a:ext cx="2286000" cy="1377537"/>
          </a:xfrm>
        </p:spPr>
        <p:txBody>
          <a:bodyPr lIns="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50"/>
            <a:ext cx="8128799" cy="333242"/>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1" name="Picture Placeholder 20">
            <a:extLst>
              <a:ext uri="{FF2B5EF4-FFF2-40B4-BE49-F238E27FC236}">
                <a16:creationId xmlns:a16="http://schemas.microsoft.com/office/drawing/2014/main" id="{6D9E3969-277E-442F-A61A-B5F910626BF2}"/>
              </a:ext>
            </a:extLst>
          </p:cNvPr>
          <p:cNvSpPr>
            <a:spLocks noGrp="1"/>
          </p:cNvSpPr>
          <p:nvPr>
            <p:ph type="pic" sz="quarter" idx="48"/>
          </p:nvPr>
        </p:nvSpPr>
        <p:spPr>
          <a:xfrm>
            <a:off x="839788" y="2446953"/>
            <a:ext cx="1069848" cy="795528"/>
          </a:xfrm>
        </p:spPr>
        <p:txBody>
          <a:bodyPr rtlCol="0" anchor="ctr" anchorCtr="0">
            <a:noAutofit/>
          </a:bodyPr>
          <a:lstStyle>
            <a:lvl1pPr marL="0" indent="0" algn="ctr">
              <a:buNone/>
              <a:defRPr sz="1400"/>
            </a:lvl1pPr>
          </a:lstStyle>
          <a:p>
            <a:pPr rtl="0"/>
            <a:r>
              <a:rPr lang="en-US" noProof="0"/>
              <a:t>Click icon to add picture</a:t>
            </a:r>
            <a:endParaRPr lang="en-GB" noProof="0" dirty="0"/>
          </a:p>
        </p:txBody>
      </p:sp>
      <p:sp>
        <p:nvSpPr>
          <p:cNvPr id="22" name="Picture Placeholder 20">
            <a:extLst>
              <a:ext uri="{FF2B5EF4-FFF2-40B4-BE49-F238E27FC236}">
                <a16:creationId xmlns:a16="http://schemas.microsoft.com/office/drawing/2014/main" id="{604A078C-C27C-43BF-AD80-27BC78DCBCCB}"/>
              </a:ext>
            </a:extLst>
          </p:cNvPr>
          <p:cNvSpPr>
            <a:spLocks noGrp="1"/>
          </p:cNvSpPr>
          <p:nvPr>
            <p:ph type="pic" sz="quarter" idx="49"/>
          </p:nvPr>
        </p:nvSpPr>
        <p:spPr>
          <a:xfrm>
            <a:off x="3625506" y="2446953"/>
            <a:ext cx="1069848" cy="795528"/>
          </a:xfrm>
        </p:spPr>
        <p:txBody>
          <a:bodyPr rtlCol="0" anchor="ctr" anchorCtr="0">
            <a:noAutofit/>
          </a:bodyPr>
          <a:lstStyle>
            <a:lvl1pPr marL="0" indent="0" algn="ctr">
              <a:buNone/>
              <a:defRPr sz="1400"/>
            </a:lvl1pPr>
          </a:lstStyle>
          <a:p>
            <a:pPr rtl="0"/>
            <a:r>
              <a:rPr lang="en-US" noProof="0"/>
              <a:t>Click icon to add picture</a:t>
            </a:r>
            <a:endParaRPr lang="en-GB" noProof="0" dirty="0"/>
          </a:p>
        </p:txBody>
      </p:sp>
      <p:sp>
        <p:nvSpPr>
          <p:cNvPr id="23" name="Picture Placeholder 20">
            <a:extLst>
              <a:ext uri="{FF2B5EF4-FFF2-40B4-BE49-F238E27FC236}">
                <a16:creationId xmlns:a16="http://schemas.microsoft.com/office/drawing/2014/main" id="{3790D791-9C4C-4EAC-8EC6-2B8F7529A0A0}"/>
              </a:ext>
            </a:extLst>
          </p:cNvPr>
          <p:cNvSpPr>
            <a:spLocks noGrp="1"/>
          </p:cNvSpPr>
          <p:nvPr>
            <p:ph type="pic" sz="quarter" idx="50"/>
          </p:nvPr>
        </p:nvSpPr>
        <p:spPr>
          <a:xfrm>
            <a:off x="6411224" y="2446953"/>
            <a:ext cx="1069848" cy="795528"/>
          </a:xfrm>
        </p:spPr>
        <p:txBody>
          <a:bodyPr rtlCol="0" anchor="ctr" anchorCtr="0">
            <a:noAutofit/>
          </a:bodyPr>
          <a:lstStyle>
            <a:lvl1pPr marL="0" indent="0" algn="ctr">
              <a:buNone/>
              <a:defRPr sz="1400"/>
            </a:lvl1pPr>
          </a:lstStyle>
          <a:p>
            <a:pPr rtl="0"/>
            <a:r>
              <a:rPr lang="en-US" noProof="0"/>
              <a:t>Click icon to add picture</a:t>
            </a:r>
            <a:endParaRPr lang="en-GB" noProof="0" dirty="0"/>
          </a:p>
        </p:txBody>
      </p:sp>
      <p:sp>
        <p:nvSpPr>
          <p:cNvPr id="24" name="Picture Placeholder 20">
            <a:extLst>
              <a:ext uri="{FF2B5EF4-FFF2-40B4-BE49-F238E27FC236}">
                <a16:creationId xmlns:a16="http://schemas.microsoft.com/office/drawing/2014/main" id="{04DD07A0-DC68-453E-B928-953969C06860}"/>
              </a:ext>
            </a:extLst>
          </p:cNvPr>
          <p:cNvSpPr>
            <a:spLocks noGrp="1"/>
          </p:cNvSpPr>
          <p:nvPr>
            <p:ph type="pic" sz="quarter" idx="51"/>
          </p:nvPr>
        </p:nvSpPr>
        <p:spPr>
          <a:xfrm>
            <a:off x="9196942" y="2446953"/>
            <a:ext cx="1069848" cy="795528"/>
          </a:xfrm>
        </p:spPr>
        <p:txBody>
          <a:bodyPr rtlCol="0" anchor="ctr" anchorCtr="0">
            <a:noAutofit/>
          </a:bodyPr>
          <a:lstStyle>
            <a:lvl1pPr marL="0" indent="0" algn="ctr">
              <a:buNone/>
              <a:defRPr sz="1400"/>
            </a:lvl1pPr>
          </a:lstStyle>
          <a:p>
            <a:pPr rtl="0"/>
            <a:r>
              <a:rPr lang="en-US" noProof="0"/>
              <a:t>Click icon to add picture</a:t>
            </a:r>
            <a:endParaRPr lang="en-GB" noProof="0" dirty="0"/>
          </a:p>
        </p:txBody>
      </p:sp>
      <p:sp>
        <p:nvSpPr>
          <p:cNvPr id="26" name="Picture Placeholder 11">
            <a:extLst>
              <a:ext uri="{FF2B5EF4-FFF2-40B4-BE49-F238E27FC236}">
                <a16:creationId xmlns:a16="http://schemas.microsoft.com/office/drawing/2014/main" id="{0EE565DC-46C2-4F46-AFCF-D7D77AF99B04}"/>
              </a:ext>
            </a:extLst>
          </p:cNvPr>
          <p:cNvSpPr>
            <a:spLocks noGrp="1"/>
          </p:cNvSpPr>
          <p:nvPr>
            <p:ph type="pic" sz="quarter" idx="52"/>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256452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nitor and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2" name="Rectangle 21">
            <a:extLst>
              <a:ext uri="{FF2B5EF4-FFF2-40B4-BE49-F238E27FC236}">
                <a16:creationId xmlns:a16="http://schemas.microsoft.com/office/drawing/2014/main" id="{D808BB97-79BE-43F2-AD10-528EEFEE61AB}"/>
              </a:ext>
            </a:extLst>
          </p:cNvPr>
          <p:cNvSpPr/>
          <p:nvPr userDrawn="1"/>
        </p:nvSpPr>
        <p:spPr>
          <a:xfrm>
            <a:off x="0" y="0"/>
            <a:ext cx="12192000" cy="379476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794760"/>
            <a:ext cx="12192000" cy="306324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41248" y="805472"/>
            <a:ext cx="8127212"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7D3ED31D-5229-49F0-A180-A633892A28E4}"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6410166" y="4162794"/>
            <a:ext cx="2286000" cy="334918"/>
          </a:xfrm>
        </p:spPr>
        <p:txBody>
          <a:bodyPr lIns="0" tIns="0" rIns="0" bIns="0" rtlCol="0" anchor="b">
            <a:normAutofit/>
          </a:bodyPr>
          <a:lstStyle>
            <a:lvl1pPr marL="0" inden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6" name="Text Placeholder 11">
            <a:extLst>
              <a:ext uri="{FF2B5EF4-FFF2-40B4-BE49-F238E27FC236}">
                <a16:creationId xmlns:a16="http://schemas.microsoft.com/office/drawing/2014/main" id="{CC501F77-56D4-49F2-9772-EE01ACF5274B}"/>
              </a:ext>
            </a:extLst>
          </p:cNvPr>
          <p:cNvSpPr>
            <a:spLocks noGrp="1"/>
          </p:cNvSpPr>
          <p:nvPr>
            <p:ph type="body" sz="quarter" idx="42"/>
          </p:nvPr>
        </p:nvSpPr>
        <p:spPr>
          <a:xfrm>
            <a:off x="6410166" y="4596010"/>
            <a:ext cx="2286000" cy="1142011"/>
          </a:xfrm>
        </p:spPr>
        <p:txBody>
          <a:bodyPr lIns="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7" name="Text Placeholder 2">
            <a:extLst>
              <a:ext uri="{FF2B5EF4-FFF2-40B4-BE49-F238E27FC236}">
                <a16:creationId xmlns:a16="http://schemas.microsoft.com/office/drawing/2014/main" id="{FFB1E7A4-4985-48C1-B72F-4B1715915B45}"/>
              </a:ext>
            </a:extLst>
          </p:cNvPr>
          <p:cNvSpPr>
            <a:spLocks noGrp="1"/>
          </p:cNvSpPr>
          <p:nvPr>
            <p:ph type="body" idx="45" hasCustomPrompt="1"/>
          </p:nvPr>
        </p:nvSpPr>
        <p:spPr>
          <a:xfrm>
            <a:off x="9196942" y="4162794"/>
            <a:ext cx="2286000" cy="334918"/>
          </a:xfrm>
        </p:spPr>
        <p:txBody>
          <a:bodyPr lIns="0" tIns="0" rIns="0" bIns="0" rtlCol="0" anchor="b">
            <a:normAutofit/>
          </a:bodyPr>
          <a:lstStyle>
            <a:lvl1pPr marL="0" inden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8" name="Text Placeholder 11">
            <a:extLst>
              <a:ext uri="{FF2B5EF4-FFF2-40B4-BE49-F238E27FC236}">
                <a16:creationId xmlns:a16="http://schemas.microsoft.com/office/drawing/2014/main" id="{13613D75-4050-4984-9168-DAD425D6D6AC}"/>
              </a:ext>
            </a:extLst>
          </p:cNvPr>
          <p:cNvSpPr>
            <a:spLocks noGrp="1"/>
          </p:cNvSpPr>
          <p:nvPr>
            <p:ph type="body" sz="quarter" idx="46"/>
          </p:nvPr>
        </p:nvSpPr>
        <p:spPr>
          <a:xfrm>
            <a:off x="9196942" y="4596010"/>
            <a:ext cx="2286000" cy="1142011"/>
          </a:xfrm>
        </p:spPr>
        <p:txBody>
          <a:bodyPr lIns="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50"/>
            <a:ext cx="8128799" cy="333242"/>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8" name="Rectangle 7">
            <a:extLst>
              <a:ext uri="{FF2B5EF4-FFF2-40B4-BE49-F238E27FC236}">
                <a16:creationId xmlns:a16="http://schemas.microsoft.com/office/drawing/2014/main" id="{FB10DA4B-80F1-44A9-8C5F-93B634E0D0F8}"/>
              </a:ext>
            </a:extLst>
          </p:cNvPr>
          <p:cNvSpPr/>
          <p:nvPr userDrawn="1"/>
        </p:nvSpPr>
        <p:spPr>
          <a:xfrm>
            <a:off x="839788" y="2174510"/>
            <a:ext cx="4946904" cy="4096512"/>
          </a:xfrm>
          <a:prstGeom prst="rect">
            <a:avLst/>
          </a:prstGeom>
          <a:blipFill>
            <a:blip r:embed="rId3">
              <a:extLst>
                <a:ext uri="{96DAC541-7B7A-43D3-8B79-37D633B846F1}">
                  <asvg:svgBlip xmlns:asvg="http://schemas.microsoft.com/office/drawing/2016/SVG/main" r:embed="rId4"/>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0" name="Picture Placeholder 20">
            <a:extLst>
              <a:ext uri="{FF2B5EF4-FFF2-40B4-BE49-F238E27FC236}">
                <a16:creationId xmlns:a16="http://schemas.microsoft.com/office/drawing/2014/main" id="{9F34831C-234C-4CF5-969E-2D5618BDBB33}"/>
              </a:ext>
            </a:extLst>
          </p:cNvPr>
          <p:cNvSpPr>
            <a:spLocks noGrp="1"/>
          </p:cNvSpPr>
          <p:nvPr>
            <p:ph type="pic" sz="quarter" idx="50"/>
          </p:nvPr>
        </p:nvSpPr>
        <p:spPr>
          <a:xfrm>
            <a:off x="6411224" y="2623415"/>
            <a:ext cx="1069848" cy="795528"/>
          </a:xfrm>
        </p:spPr>
        <p:txBody>
          <a:bodyPr rtlCol="0" anchor="ctr" anchorCtr="0">
            <a:no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21" name="Picture Placeholder 20">
            <a:extLst>
              <a:ext uri="{FF2B5EF4-FFF2-40B4-BE49-F238E27FC236}">
                <a16:creationId xmlns:a16="http://schemas.microsoft.com/office/drawing/2014/main" id="{0F7D067F-9653-4BC2-A7E9-BE894EC5E2F6}"/>
              </a:ext>
            </a:extLst>
          </p:cNvPr>
          <p:cNvSpPr>
            <a:spLocks noGrp="1"/>
          </p:cNvSpPr>
          <p:nvPr>
            <p:ph type="pic" sz="quarter" idx="51"/>
          </p:nvPr>
        </p:nvSpPr>
        <p:spPr>
          <a:xfrm>
            <a:off x="9196942" y="2623415"/>
            <a:ext cx="1069848" cy="795528"/>
          </a:xfrm>
        </p:spPr>
        <p:txBody>
          <a:bodyPr rtlCol="0" anchor="ctr" anchorCtr="0">
            <a:no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11" name="Picture Placeholder 10">
            <a:extLst>
              <a:ext uri="{FF2B5EF4-FFF2-40B4-BE49-F238E27FC236}">
                <a16:creationId xmlns:a16="http://schemas.microsoft.com/office/drawing/2014/main" id="{E3C97C3B-5FB4-4D00-93DA-BCD15F899061}"/>
              </a:ext>
            </a:extLst>
          </p:cNvPr>
          <p:cNvSpPr>
            <a:spLocks noGrp="1"/>
          </p:cNvSpPr>
          <p:nvPr>
            <p:ph type="pic" sz="quarter" idx="52"/>
          </p:nvPr>
        </p:nvSpPr>
        <p:spPr>
          <a:xfrm>
            <a:off x="976313" y="2359025"/>
            <a:ext cx="4648200" cy="2873375"/>
          </a:xfrm>
          <a:ln w="25400">
            <a:solidFill>
              <a:schemeClr val="tx2"/>
            </a:solidFill>
          </a:ln>
        </p:spPr>
        <p:txBody>
          <a:bodyPr rtlCol="0" anchor="ctr" anchorCtr="0">
            <a:normAutofit/>
          </a:bodyPr>
          <a:lstStyle>
            <a:lvl1pPr marL="0" indent="0" algn="ctr">
              <a:buNone/>
              <a:defRPr sz="1400">
                <a:solidFill>
                  <a:schemeClr val="tx2"/>
                </a:solidFill>
              </a:defRPr>
            </a:lvl1pPr>
          </a:lstStyle>
          <a:p>
            <a:pPr rtl="0"/>
            <a:r>
              <a:rPr lang="en-US" noProof="0"/>
              <a:t>Click icon to add picture</a:t>
            </a:r>
            <a:endParaRPr lang="en-GB" noProof="0" dirty="0"/>
          </a:p>
        </p:txBody>
      </p:sp>
      <p:sp>
        <p:nvSpPr>
          <p:cNvPr id="23" name="Picture Placeholder 11">
            <a:extLst>
              <a:ext uri="{FF2B5EF4-FFF2-40B4-BE49-F238E27FC236}">
                <a16:creationId xmlns:a16="http://schemas.microsoft.com/office/drawing/2014/main" id="{7EF3BAF8-222C-4E67-B4CF-081E9C0720A7}"/>
              </a:ext>
            </a:extLst>
          </p:cNvPr>
          <p:cNvSpPr>
            <a:spLocks noGrp="1"/>
          </p:cNvSpPr>
          <p:nvPr>
            <p:ph type="pic" sz="quarter" idx="53"/>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3153030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9" name="Rectangle 8">
            <a:extLst>
              <a:ext uri="{FF2B5EF4-FFF2-40B4-BE49-F238E27FC236}">
                <a16:creationId xmlns:a16="http://schemas.microsoft.com/office/drawing/2014/main" id="{16CD9829-C7D8-4164-BF7D-FD4B38C747F5}"/>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4498848"/>
            <a:ext cx="12192000" cy="2359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3467100" y="5349048"/>
            <a:ext cx="5257800" cy="552848"/>
          </a:xfrm>
        </p:spPr>
        <p:txBody>
          <a:bodyPr lIns="0" tIns="0" rIns="0" bIns="0" rtlCol="0" anchor="b" anchorCtr="0"/>
          <a:lstStyle>
            <a:lvl1pPr algn="ctr">
              <a:defRPr/>
            </a:lvl1pPr>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DCA1EBC2-F3B7-4B52-A76D-39B81DAD2AB9}"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7" name="Picture Placeholder 11">
            <a:extLst>
              <a:ext uri="{FF2B5EF4-FFF2-40B4-BE49-F238E27FC236}">
                <a16:creationId xmlns:a16="http://schemas.microsoft.com/office/drawing/2014/main" id="{E705CC21-80AA-488E-B95D-0E00300A05CF}"/>
              </a:ext>
            </a:extLst>
          </p:cNvPr>
          <p:cNvSpPr>
            <a:spLocks noGrp="1"/>
          </p:cNvSpPr>
          <p:nvPr>
            <p:ph type="pic" sz="quarter" idx="13"/>
          </p:nvPr>
        </p:nvSpPr>
        <p:spPr>
          <a:xfrm>
            <a:off x="4902600" y="868645"/>
            <a:ext cx="2386800" cy="486000"/>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517898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0" name="Rectangle 19">
            <a:extLst>
              <a:ext uri="{FF2B5EF4-FFF2-40B4-BE49-F238E27FC236}">
                <a16:creationId xmlns:a16="http://schemas.microsoft.com/office/drawing/2014/main" id="{2F7D7942-83AE-46FF-83B1-84835F486286}"/>
              </a:ext>
            </a:extLst>
          </p:cNvPr>
          <p:cNvSpPr/>
          <p:nvPr userDrawn="1"/>
        </p:nvSpPr>
        <p:spPr>
          <a:xfrm>
            <a:off x="0" y="0"/>
            <a:ext cx="12192000" cy="317296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172968"/>
            <a:ext cx="12192000" cy="368503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200" y="805472"/>
            <a:ext cx="7599790"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098512DC-4E54-4112-9CB3-585DF25B02A6}"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836613" y="3565295"/>
            <a:ext cx="3044952" cy="334918"/>
          </a:xfrm>
        </p:spPr>
        <p:txBody>
          <a:bodyPr lIns="0" tIns="0" rIns="0" bIns="0" rtlCol="0" anchor="b">
            <a:normAutofit/>
          </a:bodyPr>
          <a:lstStyle>
            <a:lvl1pPr marL="0" inden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6" name="Text Placeholder 11">
            <a:extLst>
              <a:ext uri="{FF2B5EF4-FFF2-40B4-BE49-F238E27FC236}">
                <a16:creationId xmlns:a16="http://schemas.microsoft.com/office/drawing/2014/main" id="{CC501F77-56D4-49F2-9772-EE01ACF5274B}"/>
              </a:ext>
            </a:extLst>
          </p:cNvPr>
          <p:cNvSpPr>
            <a:spLocks noGrp="1"/>
          </p:cNvSpPr>
          <p:nvPr>
            <p:ph type="body" sz="quarter" idx="42"/>
          </p:nvPr>
        </p:nvSpPr>
        <p:spPr>
          <a:xfrm>
            <a:off x="836613" y="3998511"/>
            <a:ext cx="3044952" cy="1725728"/>
          </a:xfrm>
        </p:spPr>
        <p:txBody>
          <a:bodyPr lIns="3600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7" name="Text Placeholder 2">
            <a:extLst>
              <a:ext uri="{FF2B5EF4-FFF2-40B4-BE49-F238E27FC236}">
                <a16:creationId xmlns:a16="http://schemas.microsoft.com/office/drawing/2014/main" id="{FFB1E7A4-4985-48C1-B72F-4B1715915B45}"/>
              </a:ext>
            </a:extLst>
          </p:cNvPr>
          <p:cNvSpPr>
            <a:spLocks noGrp="1"/>
          </p:cNvSpPr>
          <p:nvPr>
            <p:ph type="body" idx="45" hasCustomPrompt="1"/>
          </p:nvPr>
        </p:nvSpPr>
        <p:spPr>
          <a:xfrm>
            <a:off x="4637302" y="3565295"/>
            <a:ext cx="3044952" cy="334918"/>
          </a:xfrm>
        </p:spPr>
        <p:txBody>
          <a:bodyPr lIns="0" tIns="0" rIns="0" bIns="0" rtlCol="0" anchor="b">
            <a:normAutofit/>
          </a:bodyPr>
          <a:lstStyle>
            <a:lvl1pPr marL="0" inden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8" name="Text Placeholder 11">
            <a:extLst>
              <a:ext uri="{FF2B5EF4-FFF2-40B4-BE49-F238E27FC236}">
                <a16:creationId xmlns:a16="http://schemas.microsoft.com/office/drawing/2014/main" id="{13613D75-4050-4984-9168-DAD425D6D6AC}"/>
              </a:ext>
            </a:extLst>
          </p:cNvPr>
          <p:cNvSpPr>
            <a:spLocks noGrp="1"/>
          </p:cNvSpPr>
          <p:nvPr>
            <p:ph type="body" sz="quarter" idx="46"/>
          </p:nvPr>
        </p:nvSpPr>
        <p:spPr>
          <a:xfrm>
            <a:off x="4637302" y="3998511"/>
            <a:ext cx="3044952" cy="1725728"/>
          </a:xfrm>
        </p:spPr>
        <p:txBody>
          <a:bodyPr lIns="3600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49"/>
            <a:ext cx="8128799" cy="1234205"/>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3" name="Text Placeholder 2">
            <a:extLst>
              <a:ext uri="{FF2B5EF4-FFF2-40B4-BE49-F238E27FC236}">
                <a16:creationId xmlns:a16="http://schemas.microsoft.com/office/drawing/2014/main" id="{04C738A8-00FA-480E-9730-8625B9F8CF66}"/>
              </a:ext>
            </a:extLst>
          </p:cNvPr>
          <p:cNvSpPr>
            <a:spLocks noGrp="1"/>
          </p:cNvSpPr>
          <p:nvPr>
            <p:ph type="body" idx="48" hasCustomPrompt="1"/>
          </p:nvPr>
        </p:nvSpPr>
        <p:spPr>
          <a:xfrm>
            <a:off x="8437990" y="3565295"/>
            <a:ext cx="3044952" cy="334918"/>
          </a:xfrm>
        </p:spPr>
        <p:txBody>
          <a:bodyPr lIns="0" tIns="0" rIns="0" bIns="0" rtlCol="0" anchor="b">
            <a:normAutofit/>
          </a:bodyPr>
          <a:lstStyle>
            <a:lvl1pPr marL="0" inden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4" name="Text Placeholder 11">
            <a:extLst>
              <a:ext uri="{FF2B5EF4-FFF2-40B4-BE49-F238E27FC236}">
                <a16:creationId xmlns:a16="http://schemas.microsoft.com/office/drawing/2014/main" id="{A7347BFF-8FB8-4EF0-81EE-3A9E7C6F236F}"/>
              </a:ext>
            </a:extLst>
          </p:cNvPr>
          <p:cNvSpPr>
            <a:spLocks noGrp="1"/>
          </p:cNvSpPr>
          <p:nvPr>
            <p:ph type="body" sz="quarter" idx="49"/>
          </p:nvPr>
        </p:nvSpPr>
        <p:spPr>
          <a:xfrm>
            <a:off x="8437990" y="3998511"/>
            <a:ext cx="3044952" cy="1725728"/>
          </a:xfrm>
        </p:spPr>
        <p:txBody>
          <a:bodyPr lIns="36000" tIns="0" rIns="0" bIns="0" rtlCol="0">
            <a:normAutofit/>
          </a:bodyPr>
          <a:lstStyle>
            <a:lvl1pPr marL="0" indent="0">
              <a:buClr>
                <a:schemeClr val="tx2"/>
              </a:buClr>
              <a:buSzPct val="125000"/>
              <a:buFont typeface="Wingdings" panose="05000000000000000000" pitchFamily="2" charset="2"/>
              <a:buNone/>
              <a:defRPr sz="140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1" name="Picture Placeholder 11">
            <a:extLst>
              <a:ext uri="{FF2B5EF4-FFF2-40B4-BE49-F238E27FC236}">
                <a16:creationId xmlns:a16="http://schemas.microsoft.com/office/drawing/2014/main" id="{7555D5F3-897A-4180-AC97-B866E5BBB2EF}"/>
              </a:ext>
            </a:extLst>
          </p:cNvPr>
          <p:cNvSpPr>
            <a:spLocks noGrp="1"/>
          </p:cNvSpPr>
          <p:nvPr>
            <p:ph type="pic" sz="quarter" idx="50"/>
          </p:nvPr>
        </p:nvSpPr>
        <p:spPr>
          <a:xfrm>
            <a:off x="9441997"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412419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Cost 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2" name="Rectangle 21">
            <a:extLst>
              <a:ext uri="{FF2B5EF4-FFF2-40B4-BE49-F238E27FC236}">
                <a16:creationId xmlns:a16="http://schemas.microsoft.com/office/drawing/2014/main" id="{23980BA4-A23A-4C88-B574-5C1C7E0F1D99}"/>
              </a:ext>
            </a:extLst>
          </p:cNvPr>
          <p:cNvSpPr/>
          <p:nvPr userDrawn="1"/>
        </p:nvSpPr>
        <p:spPr>
          <a:xfrm>
            <a:off x="-1587"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703320"/>
            <a:ext cx="12192000" cy="315468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200" y="805472"/>
            <a:ext cx="6802464"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A38C0A23-6967-4A67-AE2F-92D04DDF4891}"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1718924" y="4094681"/>
            <a:ext cx="3666744" cy="334918"/>
          </a:xfrm>
        </p:spPr>
        <p:txBody>
          <a:bodyPr lIns="0" tIns="0" rIns="0" bIns="0" rtlCol="0" anchor="b">
            <a:normAutofit/>
          </a:bodyPr>
          <a:lstStyle>
            <a:lvl1pPr marL="0" inden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6" name="Text Placeholder 11">
            <a:extLst>
              <a:ext uri="{FF2B5EF4-FFF2-40B4-BE49-F238E27FC236}">
                <a16:creationId xmlns:a16="http://schemas.microsoft.com/office/drawing/2014/main" id="{CC501F77-56D4-49F2-9772-EE01ACF5274B}"/>
              </a:ext>
            </a:extLst>
          </p:cNvPr>
          <p:cNvSpPr>
            <a:spLocks noGrp="1"/>
          </p:cNvSpPr>
          <p:nvPr>
            <p:ph type="body" sz="quarter" idx="42"/>
          </p:nvPr>
        </p:nvSpPr>
        <p:spPr>
          <a:xfrm>
            <a:off x="1718924" y="4527898"/>
            <a:ext cx="3666744" cy="1374438"/>
          </a:xfrm>
        </p:spPr>
        <p:txBody>
          <a:bodyPr lIns="36000" tIns="0" rIns="0" bIns="0" rtlCol="0">
            <a:normAutofit/>
          </a:bodyPr>
          <a:lstStyle>
            <a:lvl1pPr marL="0" indent="0">
              <a:buClr>
                <a:schemeClr val="tx2"/>
              </a:buClr>
              <a:buSzPct val="125000"/>
              <a:buFont typeface="Wingdings" panose="05000000000000000000" pitchFamily="2" charset="2"/>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7" name="Text Placeholder 2">
            <a:extLst>
              <a:ext uri="{FF2B5EF4-FFF2-40B4-BE49-F238E27FC236}">
                <a16:creationId xmlns:a16="http://schemas.microsoft.com/office/drawing/2014/main" id="{FFB1E7A4-4985-48C1-B72F-4B1715915B45}"/>
              </a:ext>
            </a:extLst>
          </p:cNvPr>
          <p:cNvSpPr>
            <a:spLocks noGrp="1"/>
          </p:cNvSpPr>
          <p:nvPr>
            <p:ph type="body" idx="45" hasCustomPrompt="1"/>
          </p:nvPr>
        </p:nvSpPr>
        <p:spPr>
          <a:xfrm>
            <a:off x="6498182" y="4094681"/>
            <a:ext cx="3666744" cy="334918"/>
          </a:xfrm>
        </p:spPr>
        <p:txBody>
          <a:bodyPr lIns="0" tIns="0" rIns="0" bIns="0" rtlCol="0" anchor="b">
            <a:normAutofit/>
          </a:bodyPr>
          <a:lstStyle>
            <a:lvl1pPr marL="0" inden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8" name="Text Placeholder 11">
            <a:extLst>
              <a:ext uri="{FF2B5EF4-FFF2-40B4-BE49-F238E27FC236}">
                <a16:creationId xmlns:a16="http://schemas.microsoft.com/office/drawing/2014/main" id="{13613D75-4050-4984-9168-DAD425D6D6AC}"/>
              </a:ext>
            </a:extLst>
          </p:cNvPr>
          <p:cNvSpPr>
            <a:spLocks noGrp="1"/>
          </p:cNvSpPr>
          <p:nvPr>
            <p:ph type="body" sz="quarter" idx="46"/>
          </p:nvPr>
        </p:nvSpPr>
        <p:spPr>
          <a:xfrm>
            <a:off x="6498182" y="4527898"/>
            <a:ext cx="3666744" cy="1374438"/>
          </a:xfrm>
        </p:spPr>
        <p:txBody>
          <a:bodyPr lIns="36000" tIns="0" rIns="0" bIns="0" rtlCol="0">
            <a:normAutofit/>
          </a:bodyPr>
          <a:lstStyle>
            <a:lvl1pPr marL="0" indent="0">
              <a:buClr>
                <a:schemeClr val="tx2"/>
              </a:buClr>
              <a:buSzPct val="125000"/>
              <a:buFont typeface="Wingdings" panose="05000000000000000000" pitchFamily="2" charset="2"/>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49"/>
            <a:ext cx="10515600" cy="915721"/>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0" name="Text Placeholder 2">
            <a:extLst>
              <a:ext uri="{FF2B5EF4-FFF2-40B4-BE49-F238E27FC236}">
                <a16:creationId xmlns:a16="http://schemas.microsoft.com/office/drawing/2014/main" id="{9E693E7E-08CF-4C07-BFC7-C34D6269EFD9}"/>
              </a:ext>
            </a:extLst>
          </p:cNvPr>
          <p:cNvSpPr>
            <a:spLocks noGrp="1"/>
          </p:cNvSpPr>
          <p:nvPr>
            <p:ph type="body" idx="48" hasCustomPrompt="1"/>
          </p:nvPr>
        </p:nvSpPr>
        <p:spPr>
          <a:xfrm>
            <a:off x="1555148" y="2707188"/>
            <a:ext cx="3666744" cy="850147"/>
          </a:xfrm>
        </p:spPr>
        <p:txBody>
          <a:bodyPr lIns="0" tIns="0" rIns="0" bIns="0" rtlCol="0" anchor="b">
            <a:noAutofit/>
          </a:bodyPr>
          <a:lstStyle>
            <a:lvl1pPr marL="0" indent="0">
              <a:buNone/>
              <a:defRPr sz="7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£12,345</a:t>
            </a:r>
          </a:p>
        </p:txBody>
      </p:sp>
      <p:sp>
        <p:nvSpPr>
          <p:cNvPr id="21" name="Text Placeholder 2">
            <a:extLst>
              <a:ext uri="{FF2B5EF4-FFF2-40B4-BE49-F238E27FC236}">
                <a16:creationId xmlns:a16="http://schemas.microsoft.com/office/drawing/2014/main" id="{9D213FF3-2ADF-437D-9C3A-5C5821DBAF4E}"/>
              </a:ext>
            </a:extLst>
          </p:cNvPr>
          <p:cNvSpPr>
            <a:spLocks noGrp="1"/>
          </p:cNvSpPr>
          <p:nvPr>
            <p:ph type="body" idx="49" hasCustomPrompt="1"/>
          </p:nvPr>
        </p:nvSpPr>
        <p:spPr>
          <a:xfrm>
            <a:off x="6334406" y="2707188"/>
            <a:ext cx="3666744" cy="850147"/>
          </a:xfrm>
        </p:spPr>
        <p:txBody>
          <a:bodyPr lIns="0" tIns="0" rIns="0" bIns="0" rtlCol="0" anchor="b">
            <a:noAutofit/>
          </a:bodyPr>
          <a:lstStyle>
            <a:lvl1pPr marL="0" indent="0">
              <a:buNone/>
              <a:defRPr sz="7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£6,789</a:t>
            </a:r>
          </a:p>
        </p:txBody>
      </p:sp>
      <p:sp>
        <p:nvSpPr>
          <p:cNvPr id="23" name="Picture Placeholder 11">
            <a:extLst>
              <a:ext uri="{FF2B5EF4-FFF2-40B4-BE49-F238E27FC236}">
                <a16:creationId xmlns:a16="http://schemas.microsoft.com/office/drawing/2014/main" id="{E7019E9C-AA4E-4592-97BE-BF366FFA1A72}"/>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52050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rcles and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5" name="Rectangle 24">
            <a:extLst>
              <a:ext uri="{FF2B5EF4-FFF2-40B4-BE49-F238E27FC236}">
                <a16:creationId xmlns:a16="http://schemas.microsoft.com/office/drawing/2014/main" id="{938F4135-A9EE-4D29-A8AB-5DEB57ABC181}"/>
              </a:ext>
            </a:extLst>
          </p:cNvPr>
          <p:cNvSpPr/>
          <p:nvPr userDrawn="1"/>
        </p:nvSpPr>
        <p:spPr>
          <a:xfrm>
            <a:off x="-1587" y="-1"/>
            <a:ext cx="12192000"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690968"/>
            <a:ext cx="12192000" cy="316703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200" y="805472"/>
            <a:ext cx="7081434"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8D9E9821-77E5-4D4A-848A-7DE07E7D6463}"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1587236" y="4798586"/>
            <a:ext cx="2577284" cy="334918"/>
          </a:xfrm>
        </p:spPr>
        <p:txBody>
          <a:bodyPr lIns="0" tIns="0" rIns="0" bIns="0" rtlCol="0" anchor="b">
            <a:normAutofit/>
          </a:bodyPr>
          <a:lstStyle>
            <a:lvl1pPr marL="0" indent="0" algn="ctr">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6" name="Text Placeholder 11">
            <a:extLst>
              <a:ext uri="{FF2B5EF4-FFF2-40B4-BE49-F238E27FC236}">
                <a16:creationId xmlns:a16="http://schemas.microsoft.com/office/drawing/2014/main" id="{CC501F77-56D4-49F2-9772-EE01ACF5274B}"/>
              </a:ext>
            </a:extLst>
          </p:cNvPr>
          <p:cNvSpPr>
            <a:spLocks noGrp="1"/>
          </p:cNvSpPr>
          <p:nvPr>
            <p:ph type="body" sz="quarter" idx="42"/>
          </p:nvPr>
        </p:nvSpPr>
        <p:spPr>
          <a:xfrm>
            <a:off x="1587236" y="5235475"/>
            <a:ext cx="2577284" cy="705923"/>
          </a:xfrm>
        </p:spPr>
        <p:txBody>
          <a:bodyPr lIns="36000" tIns="0" rIns="0" bIns="0" rtlCol="0">
            <a:normAutofit/>
          </a:bodyPr>
          <a:lstStyle>
            <a:lvl1pPr marL="0" indent="0" algn="ctr">
              <a:buClr>
                <a:schemeClr val="tx2"/>
              </a:buClr>
              <a:buSzPct val="125000"/>
              <a:buFont typeface="Wingdings" panose="05000000000000000000" pitchFamily="2" charset="2"/>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49"/>
            <a:ext cx="10515600" cy="915721"/>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8" name="Oval 7">
            <a:extLst>
              <a:ext uri="{FF2B5EF4-FFF2-40B4-BE49-F238E27FC236}">
                <a16:creationId xmlns:a16="http://schemas.microsoft.com/office/drawing/2014/main" id="{AA62DB99-23AA-4B84-915B-58A12122905A}"/>
              </a:ext>
            </a:extLst>
          </p:cNvPr>
          <p:cNvSpPr/>
          <p:nvPr userDrawn="1"/>
        </p:nvSpPr>
        <p:spPr>
          <a:xfrm>
            <a:off x="1969178" y="2806082"/>
            <a:ext cx="1847088" cy="1847088"/>
          </a:xfrm>
          <a:prstGeom prst="ellipse">
            <a:avLst/>
          </a:prstGeom>
          <a:solidFill>
            <a:schemeClr val="tx1"/>
          </a:solidFill>
          <a:ln>
            <a:solidFill>
              <a:schemeClr val="tx1">
                <a:lumMod val="50000"/>
                <a:lumOff val="5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1" name="Oval 30">
            <a:extLst>
              <a:ext uri="{FF2B5EF4-FFF2-40B4-BE49-F238E27FC236}">
                <a16:creationId xmlns:a16="http://schemas.microsoft.com/office/drawing/2014/main" id="{87C4674D-D19C-4346-8AB3-EEC70C5BA12B}"/>
              </a:ext>
            </a:extLst>
          </p:cNvPr>
          <p:cNvSpPr/>
          <p:nvPr userDrawn="1"/>
        </p:nvSpPr>
        <p:spPr>
          <a:xfrm>
            <a:off x="4730062" y="2358026"/>
            <a:ext cx="2295144" cy="2295144"/>
          </a:xfrm>
          <a:prstGeom prst="ellipse">
            <a:avLst/>
          </a:prstGeom>
          <a:solidFill>
            <a:schemeClr val="tx1"/>
          </a:solidFill>
          <a:ln>
            <a:solidFill>
              <a:schemeClr val="tx1">
                <a:lumMod val="50000"/>
                <a:lumOff val="5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2" name="Oval 31">
            <a:extLst>
              <a:ext uri="{FF2B5EF4-FFF2-40B4-BE49-F238E27FC236}">
                <a16:creationId xmlns:a16="http://schemas.microsoft.com/office/drawing/2014/main" id="{232287E6-00FD-4CA9-879A-D113874BCAF3}"/>
              </a:ext>
            </a:extLst>
          </p:cNvPr>
          <p:cNvSpPr/>
          <p:nvPr userDrawn="1"/>
        </p:nvSpPr>
        <p:spPr>
          <a:xfrm>
            <a:off x="7613594" y="2037986"/>
            <a:ext cx="2615184" cy="2615184"/>
          </a:xfrm>
          <a:prstGeom prst="ellipse">
            <a:avLst/>
          </a:prstGeom>
          <a:solidFill>
            <a:schemeClr val="tx1"/>
          </a:solidFill>
          <a:ln>
            <a:solidFill>
              <a:schemeClr val="tx1">
                <a:lumMod val="50000"/>
                <a:lumOff val="5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3" name="Text Placeholder 2">
            <a:extLst>
              <a:ext uri="{FF2B5EF4-FFF2-40B4-BE49-F238E27FC236}">
                <a16:creationId xmlns:a16="http://schemas.microsoft.com/office/drawing/2014/main" id="{24B6C5DB-65E0-4261-A490-0CEBD77B8A6C}"/>
              </a:ext>
            </a:extLst>
          </p:cNvPr>
          <p:cNvSpPr>
            <a:spLocks noGrp="1"/>
          </p:cNvSpPr>
          <p:nvPr>
            <p:ph type="body" idx="48" hasCustomPrompt="1"/>
          </p:nvPr>
        </p:nvSpPr>
        <p:spPr>
          <a:xfrm>
            <a:off x="2022734" y="3082272"/>
            <a:ext cx="1739976" cy="955575"/>
          </a:xfrm>
        </p:spPr>
        <p:txBody>
          <a:bodyPr lIns="0" tIns="0" rIns="0" bIns="0" rtlCol="0" anchor="b">
            <a:noAutofit/>
          </a:bodyPr>
          <a:lstStyle>
            <a:lvl1pPr marL="0" indent="0" algn="ctr">
              <a:buNone/>
              <a:defRPr sz="6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£25</a:t>
            </a:r>
          </a:p>
        </p:txBody>
      </p:sp>
      <p:sp>
        <p:nvSpPr>
          <p:cNvPr id="34" name="Text Placeholder 2">
            <a:extLst>
              <a:ext uri="{FF2B5EF4-FFF2-40B4-BE49-F238E27FC236}">
                <a16:creationId xmlns:a16="http://schemas.microsoft.com/office/drawing/2014/main" id="{86AFF07C-4D15-4A29-B939-C47256023C91}"/>
              </a:ext>
            </a:extLst>
          </p:cNvPr>
          <p:cNvSpPr>
            <a:spLocks noGrp="1"/>
          </p:cNvSpPr>
          <p:nvPr>
            <p:ph type="body" idx="49" hasCustomPrompt="1"/>
          </p:nvPr>
        </p:nvSpPr>
        <p:spPr>
          <a:xfrm>
            <a:off x="2022734" y="4075184"/>
            <a:ext cx="1739976" cy="280931"/>
          </a:xfrm>
        </p:spPr>
        <p:txBody>
          <a:bodyPr lIns="0" tIns="0" rIns="0" bIns="0" rtlCol="0" anchor="b">
            <a:normAutofit/>
          </a:bodyPr>
          <a:lstStyle>
            <a:lvl1pPr marL="0" indent="0" algn="ctr">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billion</a:t>
            </a:r>
          </a:p>
        </p:txBody>
      </p:sp>
      <p:sp>
        <p:nvSpPr>
          <p:cNvPr id="35" name="Text Placeholder 2">
            <a:extLst>
              <a:ext uri="{FF2B5EF4-FFF2-40B4-BE49-F238E27FC236}">
                <a16:creationId xmlns:a16="http://schemas.microsoft.com/office/drawing/2014/main" id="{2C71864B-9476-4445-B961-A4480119AB3B}"/>
              </a:ext>
            </a:extLst>
          </p:cNvPr>
          <p:cNvSpPr>
            <a:spLocks noGrp="1"/>
          </p:cNvSpPr>
          <p:nvPr>
            <p:ph type="body" idx="50" hasCustomPrompt="1"/>
          </p:nvPr>
        </p:nvSpPr>
        <p:spPr>
          <a:xfrm>
            <a:off x="5007646" y="2886747"/>
            <a:ext cx="1739976" cy="955575"/>
          </a:xfrm>
        </p:spPr>
        <p:txBody>
          <a:bodyPr lIns="0" tIns="0" rIns="0" bIns="0" rtlCol="0" anchor="b">
            <a:noAutofit/>
          </a:bodyPr>
          <a:lstStyle>
            <a:lvl1pPr marL="0" indent="0" algn="ctr">
              <a:buNone/>
              <a:defRPr sz="6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£50</a:t>
            </a:r>
          </a:p>
        </p:txBody>
      </p:sp>
      <p:sp>
        <p:nvSpPr>
          <p:cNvPr id="36" name="Text Placeholder 2">
            <a:extLst>
              <a:ext uri="{FF2B5EF4-FFF2-40B4-BE49-F238E27FC236}">
                <a16:creationId xmlns:a16="http://schemas.microsoft.com/office/drawing/2014/main" id="{B2AAA459-A7E1-451E-BABB-0C87139B389F}"/>
              </a:ext>
            </a:extLst>
          </p:cNvPr>
          <p:cNvSpPr>
            <a:spLocks noGrp="1"/>
          </p:cNvSpPr>
          <p:nvPr>
            <p:ph type="body" idx="51" hasCustomPrompt="1"/>
          </p:nvPr>
        </p:nvSpPr>
        <p:spPr>
          <a:xfrm>
            <a:off x="5007646" y="3879659"/>
            <a:ext cx="1739976" cy="280931"/>
          </a:xfrm>
        </p:spPr>
        <p:txBody>
          <a:bodyPr lIns="0" tIns="0" rIns="0" bIns="0" rtlCol="0" anchor="b">
            <a:normAutofit/>
          </a:bodyPr>
          <a:lstStyle>
            <a:lvl1pPr marL="0" indent="0" algn="ctr">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billion</a:t>
            </a:r>
          </a:p>
        </p:txBody>
      </p:sp>
      <p:sp>
        <p:nvSpPr>
          <p:cNvPr id="37" name="Text Placeholder 2">
            <a:extLst>
              <a:ext uri="{FF2B5EF4-FFF2-40B4-BE49-F238E27FC236}">
                <a16:creationId xmlns:a16="http://schemas.microsoft.com/office/drawing/2014/main" id="{DF679BEC-0CFD-449F-B3E0-BB712F00052B}"/>
              </a:ext>
            </a:extLst>
          </p:cNvPr>
          <p:cNvSpPr>
            <a:spLocks noGrp="1"/>
          </p:cNvSpPr>
          <p:nvPr>
            <p:ph type="body" idx="52" hasCustomPrompt="1"/>
          </p:nvPr>
        </p:nvSpPr>
        <p:spPr>
          <a:xfrm>
            <a:off x="7761966" y="2723457"/>
            <a:ext cx="2295144" cy="955575"/>
          </a:xfrm>
        </p:spPr>
        <p:txBody>
          <a:bodyPr lIns="0" tIns="0" rIns="0" bIns="0" rtlCol="0" anchor="b">
            <a:noAutofit/>
          </a:bodyPr>
          <a:lstStyle>
            <a:lvl1pPr marL="0" indent="0" algn="ctr">
              <a:buNone/>
              <a:defRPr sz="6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£100</a:t>
            </a:r>
          </a:p>
        </p:txBody>
      </p:sp>
      <p:sp>
        <p:nvSpPr>
          <p:cNvPr id="38" name="Text Placeholder 2">
            <a:extLst>
              <a:ext uri="{FF2B5EF4-FFF2-40B4-BE49-F238E27FC236}">
                <a16:creationId xmlns:a16="http://schemas.microsoft.com/office/drawing/2014/main" id="{65220FFF-D7A7-4DFC-97E2-8D717A6B97FF}"/>
              </a:ext>
            </a:extLst>
          </p:cNvPr>
          <p:cNvSpPr>
            <a:spLocks noGrp="1"/>
          </p:cNvSpPr>
          <p:nvPr>
            <p:ph type="body" idx="53" hasCustomPrompt="1"/>
          </p:nvPr>
        </p:nvSpPr>
        <p:spPr>
          <a:xfrm>
            <a:off x="8038166" y="3716369"/>
            <a:ext cx="1739976" cy="280931"/>
          </a:xfrm>
        </p:spPr>
        <p:txBody>
          <a:bodyPr lIns="0" tIns="0" rIns="0" bIns="0" rtlCol="0" anchor="b">
            <a:normAutofit/>
          </a:bodyPr>
          <a:lstStyle>
            <a:lvl1pPr marL="0" indent="0" algn="ctr">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billion</a:t>
            </a:r>
          </a:p>
        </p:txBody>
      </p:sp>
      <p:sp>
        <p:nvSpPr>
          <p:cNvPr id="39" name="Text Placeholder 2">
            <a:extLst>
              <a:ext uri="{FF2B5EF4-FFF2-40B4-BE49-F238E27FC236}">
                <a16:creationId xmlns:a16="http://schemas.microsoft.com/office/drawing/2014/main" id="{33C0B4F4-FAB3-45B3-A57B-B8A00F765A8C}"/>
              </a:ext>
            </a:extLst>
          </p:cNvPr>
          <p:cNvSpPr>
            <a:spLocks noGrp="1"/>
          </p:cNvSpPr>
          <p:nvPr>
            <p:ph type="body" idx="54" hasCustomPrompt="1"/>
          </p:nvPr>
        </p:nvSpPr>
        <p:spPr>
          <a:xfrm>
            <a:off x="4587884" y="4798586"/>
            <a:ext cx="2577284" cy="334918"/>
          </a:xfrm>
        </p:spPr>
        <p:txBody>
          <a:bodyPr lIns="0" tIns="0" rIns="0" bIns="0" rtlCol="0" anchor="b">
            <a:normAutofit/>
          </a:bodyPr>
          <a:lstStyle>
            <a:lvl1pPr marL="0" indent="0" algn="ctr">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40" name="Text Placeholder 11">
            <a:extLst>
              <a:ext uri="{FF2B5EF4-FFF2-40B4-BE49-F238E27FC236}">
                <a16:creationId xmlns:a16="http://schemas.microsoft.com/office/drawing/2014/main" id="{2710ED40-A455-4EEF-AAD2-1479EE311ABC}"/>
              </a:ext>
            </a:extLst>
          </p:cNvPr>
          <p:cNvSpPr>
            <a:spLocks noGrp="1"/>
          </p:cNvSpPr>
          <p:nvPr>
            <p:ph type="body" sz="quarter" idx="55"/>
          </p:nvPr>
        </p:nvSpPr>
        <p:spPr>
          <a:xfrm>
            <a:off x="4587884" y="5240927"/>
            <a:ext cx="2577284" cy="705923"/>
          </a:xfrm>
        </p:spPr>
        <p:txBody>
          <a:bodyPr lIns="36000" tIns="0" rIns="0" bIns="0" rtlCol="0">
            <a:normAutofit/>
          </a:bodyPr>
          <a:lstStyle>
            <a:lvl1pPr marL="0" indent="0" algn="ctr">
              <a:buClr>
                <a:schemeClr val="tx2"/>
              </a:buClr>
              <a:buSzPct val="125000"/>
              <a:buFont typeface="Wingdings" panose="05000000000000000000" pitchFamily="2" charset="2"/>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45" name="Text Placeholder 2">
            <a:extLst>
              <a:ext uri="{FF2B5EF4-FFF2-40B4-BE49-F238E27FC236}">
                <a16:creationId xmlns:a16="http://schemas.microsoft.com/office/drawing/2014/main" id="{A9FC0BF2-FC28-43C1-864A-CAB49C8381A2}"/>
              </a:ext>
            </a:extLst>
          </p:cNvPr>
          <p:cNvSpPr>
            <a:spLocks noGrp="1"/>
          </p:cNvSpPr>
          <p:nvPr>
            <p:ph type="body" idx="56" hasCustomPrompt="1"/>
          </p:nvPr>
        </p:nvSpPr>
        <p:spPr>
          <a:xfrm>
            <a:off x="7654886" y="4798586"/>
            <a:ext cx="2577284" cy="334918"/>
          </a:xfrm>
        </p:spPr>
        <p:txBody>
          <a:bodyPr lIns="0" tIns="0" rIns="0" bIns="0" rtlCol="0" anchor="b">
            <a:normAutofit/>
          </a:bodyPr>
          <a:lstStyle>
            <a:lvl1pPr marL="0" indent="0" algn="ctr">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46" name="Text Placeholder 11">
            <a:extLst>
              <a:ext uri="{FF2B5EF4-FFF2-40B4-BE49-F238E27FC236}">
                <a16:creationId xmlns:a16="http://schemas.microsoft.com/office/drawing/2014/main" id="{F4793ACF-6372-4346-9E08-F9E4D2584763}"/>
              </a:ext>
            </a:extLst>
          </p:cNvPr>
          <p:cNvSpPr>
            <a:spLocks noGrp="1"/>
          </p:cNvSpPr>
          <p:nvPr>
            <p:ph type="body" sz="quarter" idx="57"/>
          </p:nvPr>
        </p:nvSpPr>
        <p:spPr>
          <a:xfrm>
            <a:off x="7654886" y="5231802"/>
            <a:ext cx="2577284" cy="705923"/>
          </a:xfrm>
        </p:spPr>
        <p:txBody>
          <a:bodyPr lIns="36000" tIns="0" rIns="0" bIns="0" rtlCol="0">
            <a:normAutofit/>
          </a:bodyPr>
          <a:lstStyle>
            <a:lvl1pPr marL="0" indent="0" algn="ctr">
              <a:buClr>
                <a:schemeClr val="tx2"/>
              </a:buClr>
              <a:buSzPct val="125000"/>
              <a:buFont typeface="Wingdings" panose="05000000000000000000" pitchFamily="2" charset="2"/>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6" name="Picture Placeholder 11">
            <a:extLst>
              <a:ext uri="{FF2B5EF4-FFF2-40B4-BE49-F238E27FC236}">
                <a16:creationId xmlns:a16="http://schemas.microsoft.com/office/drawing/2014/main" id="{F3FD923B-7063-49D8-8286-0F8424648970}"/>
              </a:ext>
            </a:extLst>
          </p:cNvPr>
          <p:cNvSpPr>
            <a:spLocks noGrp="1"/>
          </p:cNvSpPr>
          <p:nvPr>
            <p:ph type="pic" sz="quarter" idx="58"/>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2470776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and Caption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4" name="Rectangle 13">
            <a:extLst>
              <a:ext uri="{FF2B5EF4-FFF2-40B4-BE49-F238E27FC236}">
                <a16:creationId xmlns:a16="http://schemas.microsoft.com/office/drawing/2014/main" id="{72DA9D50-F092-4CE4-833F-A116EB21A237}"/>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2990088"/>
            <a:ext cx="12192000" cy="386791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6EEB90E9-CEA5-4F91-B14B-ED7C72F643DF}"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1053452" y="3340707"/>
            <a:ext cx="3666744" cy="334918"/>
          </a:xfrm>
        </p:spPr>
        <p:txBody>
          <a:bodyPr lIns="0" tIns="0" rIns="0" bIns="0" rtlCol="0" anchor="b">
            <a:normAutofit/>
          </a:bodyPr>
          <a:lstStyle>
            <a:lvl1pPr marL="0" inden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6" name="Text Placeholder 11">
            <a:extLst>
              <a:ext uri="{FF2B5EF4-FFF2-40B4-BE49-F238E27FC236}">
                <a16:creationId xmlns:a16="http://schemas.microsoft.com/office/drawing/2014/main" id="{CC501F77-56D4-49F2-9772-EE01ACF5274B}"/>
              </a:ext>
            </a:extLst>
          </p:cNvPr>
          <p:cNvSpPr>
            <a:spLocks noGrp="1"/>
          </p:cNvSpPr>
          <p:nvPr>
            <p:ph type="body" sz="quarter" idx="42"/>
          </p:nvPr>
        </p:nvSpPr>
        <p:spPr>
          <a:xfrm>
            <a:off x="836612" y="3773923"/>
            <a:ext cx="5259387" cy="2087752"/>
          </a:xfrm>
        </p:spPr>
        <p:txBody>
          <a:bodyPr lIns="0" tIns="0" rIns="0" bIns="0" rtlCol="0">
            <a:normAutofit/>
          </a:bodyPr>
          <a:lstStyle>
            <a:lvl1pPr marL="216000" indent="-216000">
              <a:spcBef>
                <a:spcPts val="600"/>
              </a:spcBef>
              <a:buClr>
                <a:schemeClr val="bg1">
                  <a:lumMod val="50000"/>
                </a:schemeClr>
              </a:buClr>
              <a:buSzPct val="125000"/>
              <a:buFont typeface="Arial" panose="020B0604020202020204" pitchFamily="34" charset="0"/>
              <a:buChar char="•"/>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49"/>
            <a:ext cx="10515600" cy="935429"/>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5" name="Text Placeholder 2">
            <a:extLst>
              <a:ext uri="{FF2B5EF4-FFF2-40B4-BE49-F238E27FC236}">
                <a16:creationId xmlns:a16="http://schemas.microsoft.com/office/drawing/2014/main" id="{E3E44B3E-B67E-47BB-9B17-495800CC539C}"/>
              </a:ext>
            </a:extLst>
          </p:cNvPr>
          <p:cNvSpPr>
            <a:spLocks noGrp="1"/>
          </p:cNvSpPr>
          <p:nvPr>
            <p:ph type="body" idx="48" hasCustomPrompt="1"/>
          </p:nvPr>
        </p:nvSpPr>
        <p:spPr>
          <a:xfrm>
            <a:off x="6682936" y="3353508"/>
            <a:ext cx="3666744" cy="334918"/>
          </a:xfrm>
        </p:spPr>
        <p:txBody>
          <a:bodyPr lIns="0" tIns="0" rIns="0" bIns="0" rtlCol="0" anchor="b">
            <a:normAutofit/>
          </a:bodyPr>
          <a:lstStyle>
            <a:lvl1pPr marL="0" inden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6" name="Text Placeholder 11">
            <a:extLst>
              <a:ext uri="{FF2B5EF4-FFF2-40B4-BE49-F238E27FC236}">
                <a16:creationId xmlns:a16="http://schemas.microsoft.com/office/drawing/2014/main" id="{3E6654E2-1600-436C-996F-AB13D779B069}"/>
              </a:ext>
            </a:extLst>
          </p:cNvPr>
          <p:cNvSpPr>
            <a:spLocks noGrp="1"/>
          </p:cNvSpPr>
          <p:nvPr>
            <p:ph type="body" sz="quarter" idx="49"/>
          </p:nvPr>
        </p:nvSpPr>
        <p:spPr>
          <a:xfrm>
            <a:off x="6466097" y="3786724"/>
            <a:ext cx="5068178" cy="2087752"/>
          </a:xfrm>
        </p:spPr>
        <p:txBody>
          <a:bodyPr lIns="0" tIns="0" rIns="0" bIns="0" rtlCol="0">
            <a:normAutofit/>
          </a:bodyPr>
          <a:lstStyle>
            <a:lvl1pPr marL="216000" indent="-216000">
              <a:spcBef>
                <a:spcPts val="600"/>
              </a:spcBef>
              <a:buClr>
                <a:schemeClr val="bg1">
                  <a:lumMod val="50000"/>
                </a:schemeClr>
              </a:buClr>
              <a:buSzPct val="125000"/>
              <a:buFont typeface="Arial" panose="020B0604020202020204" pitchFamily="34" charset="0"/>
              <a:buChar char="•"/>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7" name="Picture Placeholder 11">
            <a:extLst>
              <a:ext uri="{FF2B5EF4-FFF2-40B4-BE49-F238E27FC236}">
                <a16:creationId xmlns:a16="http://schemas.microsoft.com/office/drawing/2014/main" id="{11B1F208-6C15-4A3F-B7B4-388A18DC2B14}"/>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2002558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etition Content Layout">
    <p:bg>
      <p:bgPr>
        <a:blipFill>
          <a:blip r:embed="rId2"/>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3" name="Rectangle 32">
            <a:extLst>
              <a:ext uri="{FF2B5EF4-FFF2-40B4-BE49-F238E27FC236}">
                <a16:creationId xmlns:a16="http://schemas.microsoft.com/office/drawing/2014/main" id="{CCE7ADE7-21F0-4422-AD3C-0A7865E4FAB1}"/>
              </a:ext>
            </a:extLst>
          </p:cNvPr>
          <p:cNvSpPr/>
          <p:nvPr userDrawn="1"/>
        </p:nvSpPr>
        <p:spPr>
          <a:xfrm>
            <a:off x="0" y="-1"/>
            <a:ext cx="12192000"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2" name="Rectangle 31">
            <a:extLst>
              <a:ext uri="{FF2B5EF4-FFF2-40B4-BE49-F238E27FC236}">
                <a16:creationId xmlns:a16="http://schemas.microsoft.com/office/drawing/2014/main" id="{06F00F53-9697-4331-BE9F-B94FA62B0402}"/>
              </a:ext>
            </a:extLst>
          </p:cNvPr>
          <p:cNvSpPr/>
          <p:nvPr userDrawn="1"/>
        </p:nvSpPr>
        <p:spPr>
          <a:xfrm>
            <a:off x="0" y="1528174"/>
            <a:ext cx="12192000" cy="5329825"/>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7430939"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DD0298BE-3648-4D6C-B9A4-B00856595700}"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7" name="Picture Placeholder 11">
            <a:extLst>
              <a:ext uri="{FF2B5EF4-FFF2-40B4-BE49-F238E27FC236}">
                <a16:creationId xmlns:a16="http://schemas.microsoft.com/office/drawing/2014/main" id="{E705CC21-80AA-488E-B95D-0E00300A05CF}"/>
              </a:ext>
            </a:extLst>
          </p:cNvPr>
          <p:cNvSpPr>
            <a:spLocks noGrp="1"/>
          </p:cNvSpPr>
          <p:nvPr>
            <p:ph type="pic" sz="quarter" idx="13"/>
          </p:nvPr>
        </p:nvSpPr>
        <p:spPr>
          <a:xfrm>
            <a:off x="8965413" y="1975905"/>
            <a:ext cx="2386584" cy="484632"/>
          </a:xfrm>
          <a:prstGeom prst="roundRect">
            <a:avLst/>
          </a:prstGeom>
          <a:noFill/>
          <a:ln>
            <a:noFill/>
          </a:ln>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
        <p:nvSpPr>
          <p:cNvPr id="14" name="Picture Placeholder 11" descr="Competitors’ logos quadrant">
            <a:extLst>
              <a:ext uri="{FF2B5EF4-FFF2-40B4-BE49-F238E27FC236}">
                <a16:creationId xmlns:a16="http://schemas.microsoft.com/office/drawing/2014/main" id="{B02B30B1-85C9-4BFB-89EF-F61F699F9CB9}"/>
              </a:ext>
            </a:extLst>
          </p:cNvPr>
          <p:cNvSpPr>
            <a:spLocks noGrp="1"/>
          </p:cNvSpPr>
          <p:nvPr>
            <p:ph type="pic" sz="quarter" idx="39" hasCustomPrompt="1"/>
          </p:nvPr>
        </p:nvSpPr>
        <p:spPr>
          <a:xfrm>
            <a:off x="3479892" y="2503607"/>
            <a:ext cx="1772153" cy="777240"/>
          </a:xfrm>
          <a:prstGeom prst="roundRect">
            <a:avLst/>
          </a:prstGeom>
          <a:solidFill>
            <a:schemeClr val="accent3">
              <a:alpha val="50000"/>
            </a:schemeClr>
          </a:solidFill>
          <a:ln>
            <a:solidFill>
              <a:schemeClr val="tx2"/>
            </a:solidFill>
          </a:ln>
        </p:spPr>
        <p:txBody>
          <a:bodyPr rtlCol="0" anchor="ctr" anchorCtr="0">
            <a:noAutofit/>
          </a:bodyPr>
          <a:lstStyle>
            <a:lvl1pPr marL="0" indent="0" algn="ctr">
              <a:buNone/>
              <a:defRPr sz="1400" i="1">
                <a:solidFill>
                  <a:schemeClr val="bg1"/>
                </a:solidFill>
              </a:defRPr>
            </a:lvl1pPr>
          </a:lstStyle>
          <a:p>
            <a:pPr rtl="0"/>
            <a:r>
              <a:rPr lang="en-GB" noProof="0" dirty="0"/>
              <a:t>Competitor 2</a:t>
            </a:r>
          </a:p>
          <a:p>
            <a:pPr rtl="0"/>
            <a:r>
              <a:rPr lang="en-GB" noProof="0" dirty="0"/>
              <a:t>Logo</a:t>
            </a:r>
          </a:p>
        </p:txBody>
      </p:sp>
      <p:sp>
        <p:nvSpPr>
          <p:cNvPr id="17" name="Picture Placeholder 11" descr="Competitors’ logos quadrant">
            <a:extLst>
              <a:ext uri="{FF2B5EF4-FFF2-40B4-BE49-F238E27FC236}">
                <a16:creationId xmlns:a16="http://schemas.microsoft.com/office/drawing/2014/main" id="{BB248D0D-569D-4CE5-B4A5-1CB766D4BC25}"/>
              </a:ext>
            </a:extLst>
          </p:cNvPr>
          <p:cNvSpPr>
            <a:spLocks noGrp="1"/>
          </p:cNvSpPr>
          <p:nvPr>
            <p:ph type="pic" sz="quarter" idx="40" hasCustomPrompt="1"/>
          </p:nvPr>
        </p:nvSpPr>
        <p:spPr>
          <a:xfrm>
            <a:off x="1341365" y="2069258"/>
            <a:ext cx="1655064" cy="777240"/>
          </a:xfrm>
          <a:prstGeom prst="roundRect">
            <a:avLst/>
          </a:prstGeom>
          <a:solidFill>
            <a:schemeClr val="accent3">
              <a:alpha val="50000"/>
            </a:schemeClr>
          </a:solidFill>
          <a:ln>
            <a:solidFill>
              <a:schemeClr val="tx2"/>
            </a:solidFill>
          </a:ln>
        </p:spPr>
        <p:txBody>
          <a:bodyPr rtlCol="0" anchor="ctr" anchorCtr="0">
            <a:noAutofit/>
          </a:bodyPr>
          <a:lstStyle>
            <a:lvl1pPr marL="0" indent="0" algn="ctr">
              <a:buNone/>
              <a:defRPr sz="1400" i="1">
                <a:solidFill>
                  <a:schemeClr val="bg1"/>
                </a:solidFill>
              </a:defRPr>
            </a:lvl1pPr>
          </a:lstStyle>
          <a:p>
            <a:pPr rtl="0"/>
            <a:r>
              <a:rPr lang="en-GB" noProof="0" dirty="0"/>
              <a:t>Competitor 1</a:t>
            </a:r>
          </a:p>
          <a:p>
            <a:pPr rtl="0"/>
            <a:r>
              <a:rPr lang="en-GB" noProof="0" dirty="0"/>
              <a:t>Logo</a:t>
            </a:r>
          </a:p>
        </p:txBody>
      </p:sp>
      <p:sp>
        <p:nvSpPr>
          <p:cNvPr id="18" name="Picture Placeholder 11" descr="Competitors’ logos quadrant">
            <a:extLst>
              <a:ext uri="{FF2B5EF4-FFF2-40B4-BE49-F238E27FC236}">
                <a16:creationId xmlns:a16="http://schemas.microsoft.com/office/drawing/2014/main" id="{63441834-C0B7-467E-BB8A-077BFB4CC64D}"/>
              </a:ext>
            </a:extLst>
          </p:cNvPr>
          <p:cNvSpPr>
            <a:spLocks noGrp="1"/>
          </p:cNvSpPr>
          <p:nvPr>
            <p:ph type="pic" sz="quarter" idx="41" hasCustomPrompt="1"/>
          </p:nvPr>
        </p:nvSpPr>
        <p:spPr>
          <a:xfrm>
            <a:off x="2209800" y="4684388"/>
            <a:ext cx="1772153" cy="777240"/>
          </a:xfrm>
          <a:prstGeom prst="roundRect">
            <a:avLst/>
          </a:prstGeom>
          <a:solidFill>
            <a:schemeClr val="accent3">
              <a:alpha val="50000"/>
            </a:schemeClr>
          </a:solidFill>
          <a:ln>
            <a:solidFill>
              <a:schemeClr val="tx2"/>
            </a:solidFill>
          </a:ln>
        </p:spPr>
        <p:txBody>
          <a:bodyPr rtlCol="0" anchor="ctr" anchorCtr="0">
            <a:noAutofit/>
          </a:bodyPr>
          <a:lstStyle>
            <a:lvl1pPr marL="0" indent="0" algn="ctr">
              <a:buNone/>
              <a:defRPr sz="1400" i="1">
                <a:solidFill>
                  <a:schemeClr val="bg1"/>
                </a:solidFill>
              </a:defRPr>
            </a:lvl1pPr>
          </a:lstStyle>
          <a:p>
            <a:pPr rtl="0"/>
            <a:r>
              <a:rPr lang="en-GB" noProof="0" dirty="0"/>
              <a:t>Competitor 3</a:t>
            </a:r>
          </a:p>
          <a:p>
            <a:pPr rtl="0"/>
            <a:r>
              <a:rPr lang="en-GB" noProof="0" dirty="0"/>
              <a:t>Logo</a:t>
            </a:r>
          </a:p>
        </p:txBody>
      </p:sp>
      <p:sp>
        <p:nvSpPr>
          <p:cNvPr id="20" name="Picture Placeholder 11" descr="Competitors’ logos quadrant">
            <a:extLst>
              <a:ext uri="{FF2B5EF4-FFF2-40B4-BE49-F238E27FC236}">
                <a16:creationId xmlns:a16="http://schemas.microsoft.com/office/drawing/2014/main" id="{4845EF5C-F9AE-4C81-B40A-0EF51B853911}"/>
              </a:ext>
            </a:extLst>
          </p:cNvPr>
          <p:cNvSpPr>
            <a:spLocks noGrp="1"/>
          </p:cNvSpPr>
          <p:nvPr>
            <p:ph type="pic" sz="quarter" idx="42" hasCustomPrompt="1"/>
          </p:nvPr>
        </p:nvSpPr>
        <p:spPr>
          <a:xfrm>
            <a:off x="6654710" y="2594867"/>
            <a:ext cx="1772153" cy="777240"/>
          </a:xfrm>
          <a:prstGeom prst="roundRect">
            <a:avLst/>
          </a:prstGeom>
          <a:solidFill>
            <a:schemeClr val="accent3">
              <a:alpha val="50000"/>
            </a:schemeClr>
          </a:solidFill>
          <a:ln>
            <a:solidFill>
              <a:schemeClr val="tx2"/>
            </a:solidFill>
          </a:ln>
        </p:spPr>
        <p:txBody>
          <a:bodyPr rtlCol="0" anchor="ctr" anchorCtr="0">
            <a:noAutofit/>
          </a:bodyPr>
          <a:lstStyle>
            <a:lvl1pPr marL="0" indent="0" algn="ctr">
              <a:buNone/>
              <a:defRPr sz="1400" i="1">
                <a:solidFill>
                  <a:schemeClr val="bg1"/>
                </a:solidFill>
              </a:defRPr>
            </a:lvl1pPr>
          </a:lstStyle>
          <a:p>
            <a:pPr rtl="0"/>
            <a:r>
              <a:rPr lang="en-GB" noProof="0" dirty="0"/>
              <a:t>Competitor 4</a:t>
            </a:r>
          </a:p>
          <a:p>
            <a:pPr rtl="0"/>
            <a:r>
              <a:rPr lang="en-GB" noProof="0" dirty="0"/>
              <a:t>Logo</a:t>
            </a:r>
          </a:p>
        </p:txBody>
      </p:sp>
      <p:sp>
        <p:nvSpPr>
          <p:cNvPr id="21" name="Picture Placeholder 11" descr="Competitors’ logos quadrant">
            <a:extLst>
              <a:ext uri="{FF2B5EF4-FFF2-40B4-BE49-F238E27FC236}">
                <a16:creationId xmlns:a16="http://schemas.microsoft.com/office/drawing/2014/main" id="{75396269-14C7-4297-BE40-EB61A04CF4C8}"/>
              </a:ext>
            </a:extLst>
          </p:cNvPr>
          <p:cNvSpPr>
            <a:spLocks noGrp="1"/>
          </p:cNvSpPr>
          <p:nvPr>
            <p:ph type="pic" sz="quarter" idx="43" hasCustomPrompt="1"/>
          </p:nvPr>
        </p:nvSpPr>
        <p:spPr>
          <a:xfrm>
            <a:off x="6455537" y="4853700"/>
            <a:ext cx="1772153" cy="777240"/>
          </a:xfrm>
          <a:prstGeom prst="roundRect">
            <a:avLst/>
          </a:prstGeom>
          <a:solidFill>
            <a:schemeClr val="accent3">
              <a:alpha val="50000"/>
            </a:schemeClr>
          </a:solidFill>
          <a:ln>
            <a:solidFill>
              <a:schemeClr val="tx2"/>
            </a:solidFill>
          </a:ln>
        </p:spPr>
        <p:txBody>
          <a:bodyPr rtlCol="0" anchor="ctr" anchorCtr="0">
            <a:noAutofit/>
          </a:bodyPr>
          <a:lstStyle>
            <a:lvl1pPr marL="0" indent="0" algn="ctr">
              <a:buNone/>
              <a:defRPr sz="1400" i="1">
                <a:solidFill>
                  <a:schemeClr val="bg1"/>
                </a:solidFill>
              </a:defRPr>
            </a:lvl1pPr>
          </a:lstStyle>
          <a:p>
            <a:pPr rtl="0"/>
            <a:r>
              <a:rPr lang="en-GB" noProof="0" dirty="0"/>
              <a:t>Competitor 5</a:t>
            </a:r>
          </a:p>
          <a:p>
            <a:pPr rtl="0"/>
            <a:r>
              <a:rPr lang="en-GB" noProof="0" dirty="0"/>
              <a:t>Logo</a:t>
            </a:r>
          </a:p>
        </p:txBody>
      </p:sp>
      <p:sp>
        <p:nvSpPr>
          <p:cNvPr id="22" name="Picture Placeholder 11" descr="Competitors’ logos quadrant">
            <a:extLst>
              <a:ext uri="{FF2B5EF4-FFF2-40B4-BE49-F238E27FC236}">
                <a16:creationId xmlns:a16="http://schemas.microsoft.com/office/drawing/2014/main" id="{A9EC32D0-3CC5-4D03-90E1-35DD544F353D}"/>
              </a:ext>
            </a:extLst>
          </p:cNvPr>
          <p:cNvSpPr>
            <a:spLocks noGrp="1"/>
          </p:cNvSpPr>
          <p:nvPr>
            <p:ph type="pic" sz="quarter" idx="44" hasCustomPrompt="1"/>
          </p:nvPr>
        </p:nvSpPr>
        <p:spPr>
          <a:xfrm>
            <a:off x="8965413" y="4121940"/>
            <a:ext cx="1772153" cy="777240"/>
          </a:xfrm>
          <a:prstGeom prst="roundRect">
            <a:avLst/>
          </a:prstGeom>
          <a:solidFill>
            <a:schemeClr val="accent3">
              <a:alpha val="50000"/>
            </a:schemeClr>
          </a:solidFill>
          <a:ln>
            <a:solidFill>
              <a:schemeClr val="tx2"/>
            </a:solidFill>
          </a:ln>
        </p:spPr>
        <p:txBody>
          <a:bodyPr rtlCol="0" anchor="ctr" anchorCtr="0">
            <a:noAutofit/>
          </a:bodyPr>
          <a:lstStyle>
            <a:lvl1pPr marL="0" indent="0" algn="ctr">
              <a:buNone/>
              <a:defRPr sz="1400" i="1">
                <a:solidFill>
                  <a:schemeClr val="bg1"/>
                </a:solidFill>
              </a:defRPr>
            </a:lvl1pPr>
          </a:lstStyle>
          <a:p>
            <a:pPr rtl="0"/>
            <a:r>
              <a:rPr lang="en-GB" noProof="0" dirty="0"/>
              <a:t>Competitor 6</a:t>
            </a:r>
          </a:p>
          <a:p>
            <a:pPr rtl="0"/>
            <a:r>
              <a:rPr lang="en-GB" noProof="0" dirty="0"/>
              <a:t>Logo</a:t>
            </a:r>
          </a:p>
        </p:txBody>
      </p:sp>
      <p:sp>
        <p:nvSpPr>
          <p:cNvPr id="23" name="Text Placeholder 7">
            <a:extLst>
              <a:ext uri="{FF2B5EF4-FFF2-40B4-BE49-F238E27FC236}">
                <a16:creationId xmlns:a16="http://schemas.microsoft.com/office/drawing/2014/main" id="{C9793465-C4F7-40FC-AEF8-5F868E36ECA3}"/>
              </a:ext>
            </a:extLst>
          </p:cNvPr>
          <p:cNvSpPr>
            <a:spLocks noGrp="1"/>
          </p:cNvSpPr>
          <p:nvPr>
            <p:ph type="body" sz="quarter" idx="46" hasCustomPrompt="1"/>
          </p:nvPr>
        </p:nvSpPr>
        <p:spPr>
          <a:xfrm>
            <a:off x="788628" y="3574970"/>
            <a:ext cx="2741612" cy="248888"/>
          </a:xfrm>
        </p:spPr>
        <p:txBody>
          <a:bodyPr rtlCol="0">
            <a:noAutofit/>
          </a:bodyPr>
          <a:lstStyle>
            <a:lvl1pPr marL="0" indent="0">
              <a:buNone/>
              <a:defRPr sz="1400" b="0">
                <a:solidFill>
                  <a:schemeClr val="tx2"/>
                </a:solidFill>
              </a:defRPr>
            </a:lvl1pPr>
            <a:lvl2pPr marL="457200" indent="0">
              <a:buNone/>
              <a:defRPr sz="1200" b="1"/>
            </a:lvl2pPr>
            <a:lvl3pPr>
              <a:defRPr sz="1200" b="1"/>
            </a:lvl3pPr>
            <a:lvl4pPr>
              <a:defRPr sz="1200" b="1"/>
            </a:lvl4pPr>
            <a:lvl5pPr>
              <a:defRPr sz="1200" b="1"/>
            </a:lvl5pPr>
          </a:lstStyle>
          <a:p>
            <a:pPr lvl="0" rtl="0"/>
            <a:r>
              <a:rPr lang="en-GB" noProof="0" dirty="0"/>
              <a:t>More expensive</a:t>
            </a:r>
          </a:p>
        </p:txBody>
      </p:sp>
      <p:sp>
        <p:nvSpPr>
          <p:cNvPr id="24" name="Text Placeholder 7">
            <a:extLst>
              <a:ext uri="{FF2B5EF4-FFF2-40B4-BE49-F238E27FC236}">
                <a16:creationId xmlns:a16="http://schemas.microsoft.com/office/drawing/2014/main" id="{9E34E738-15BA-4311-BA02-5FDA3723F49F}"/>
              </a:ext>
            </a:extLst>
          </p:cNvPr>
          <p:cNvSpPr>
            <a:spLocks noGrp="1"/>
          </p:cNvSpPr>
          <p:nvPr>
            <p:ph type="body" sz="quarter" idx="47" hasCustomPrompt="1"/>
          </p:nvPr>
        </p:nvSpPr>
        <p:spPr>
          <a:xfrm>
            <a:off x="8730592" y="3574970"/>
            <a:ext cx="2741612" cy="248888"/>
          </a:xfrm>
        </p:spPr>
        <p:txBody>
          <a:bodyPr rtlCol="0">
            <a:noAutofit/>
          </a:bodyPr>
          <a:lstStyle>
            <a:lvl1pPr marL="0" indent="0" algn="r">
              <a:buNone/>
              <a:defRPr sz="1400" b="0">
                <a:solidFill>
                  <a:schemeClr val="tx2"/>
                </a:solidFill>
              </a:defRPr>
            </a:lvl1pPr>
            <a:lvl2pPr marL="457200" indent="0">
              <a:buNone/>
              <a:defRPr sz="1200" b="1"/>
            </a:lvl2pPr>
            <a:lvl3pPr>
              <a:defRPr sz="1200" b="1"/>
            </a:lvl3pPr>
            <a:lvl4pPr>
              <a:defRPr sz="1200" b="1"/>
            </a:lvl4pPr>
            <a:lvl5pPr>
              <a:defRPr sz="1200" b="1"/>
            </a:lvl5pPr>
          </a:lstStyle>
          <a:p>
            <a:pPr lvl="0" rtl="0"/>
            <a:r>
              <a:rPr lang="en-GB" noProof="0" dirty="0"/>
              <a:t>Less expensive</a:t>
            </a:r>
          </a:p>
        </p:txBody>
      </p:sp>
      <p:sp>
        <p:nvSpPr>
          <p:cNvPr id="27" name="Text Placeholder 7">
            <a:extLst>
              <a:ext uri="{FF2B5EF4-FFF2-40B4-BE49-F238E27FC236}">
                <a16:creationId xmlns:a16="http://schemas.microsoft.com/office/drawing/2014/main" id="{43026573-79FA-414F-85CC-BB2AFC84C272}"/>
              </a:ext>
            </a:extLst>
          </p:cNvPr>
          <p:cNvSpPr>
            <a:spLocks noGrp="1"/>
          </p:cNvSpPr>
          <p:nvPr>
            <p:ph type="body" sz="quarter" idx="48" hasCustomPrompt="1"/>
          </p:nvPr>
        </p:nvSpPr>
        <p:spPr>
          <a:xfrm>
            <a:off x="4641450" y="6142762"/>
            <a:ext cx="2741612" cy="248888"/>
          </a:xfrm>
        </p:spPr>
        <p:txBody>
          <a:bodyPr rtlCol="0">
            <a:noAutofit/>
          </a:bodyPr>
          <a:lstStyle>
            <a:lvl1pPr marL="0" indent="0" algn="ctr">
              <a:buNone/>
              <a:defRPr sz="1400" b="0">
                <a:solidFill>
                  <a:schemeClr val="tx2"/>
                </a:solidFill>
              </a:defRPr>
            </a:lvl1pPr>
            <a:lvl2pPr marL="457200" indent="0">
              <a:buNone/>
              <a:defRPr sz="1200" b="1"/>
            </a:lvl2pPr>
            <a:lvl3pPr>
              <a:defRPr sz="1200" b="1"/>
            </a:lvl3pPr>
            <a:lvl4pPr>
              <a:defRPr sz="1200" b="1"/>
            </a:lvl4pPr>
            <a:lvl5pPr>
              <a:defRPr sz="1200" b="1"/>
            </a:lvl5pPr>
          </a:lstStyle>
          <a:p>
            <a:pPr lvl="0" rtl="0"/>
            <a:r>
              <a:rPr lang="en-GB" noProof="0" dirty="0"/>
              <a:t>Less convenient</a:t>
            </a:r>
          </a:p>
        </p:txBody>
      </p:sp>
      <p:sp>
        <p:nvSpPr>
          <p:cNvPr id="28" name="Text Placeholder 7">
            <a:extLst>
              <a:ext uri="{FF2B5EF4-FFF2-40B4-BE49-F238E27FC236}">
                <a16:creationId xmlns:a16="http://schemas.microsoft.com/office/drawing/2014/main" id="{354AC58C-2EFE-42E3-B1C3-3A3F7161FC04}"/>
              </a:ext>
            </a:extLst>
          </p:cNvPr>
          <p:cNvSpPr>
            <a:spLocks noGrp="1"/>
          </p:cNvSpPr>
          <p:nvPr>
            <p:ph type="body" sz="quarter" idx="49" hasCustomPrompt="1"/>
          </p:nvPr>
        </p:nvSpPr>
        <p:spPr>
          <a:xfrm>
            <a:off x="4641450" y="1764281"/>
            <a:ext cx="2741612" cy="248888"/>
          </a:xfrm>
        </p:spPr>
        <p:txBody>
          <a:bodyPr rtlCol="0">
            <a:noAutofit/>
          </a:bodyPr>
          <a:lstStyle>
            <a:lvl1pPr marL="0" indent="0" algn="ctr">
              <a:buNone/>
              <a:defRPr sz="1400" b="0">
                <a:solidFill>
                  <a:schemeClr val="tx2"/>
                </a:solidFill>
              </a:defRPr>
            </a:lvl1pPr>
            <a:lvl2pPr marL="457200" indent="0">
              <a:buNone/>
              <a:defRPr sz="1200" b="1"/>
            </a:lvl2pPr>
            <a:lvl3pPr>
              <a:defRPr sz="1200" b="1"/>
            </a:lvl3pPr>
            <a:lvl4pPr>
              <a:defRPr sz="1200" b="1"/>
            </a:lvl4pPr>
            <a:lvl5pPr>
              <a:defRPr sz="1200" b="1"/>
            </a:lvl5pPr>
          </a:lstStyle>
          <a:p>
            <a:pPr lvl="0" rtl="0"/>
            <a:r>
              <a:rPr lang="en-GB" noProof="0" dirty="0"/>
              <a:t>More convenient</a:t>
            </a:r>
          </a:p>
        </p:txBody>
      </p:sp>
      <p:cxnSp>
        <p:nvCxnSpPr>
          <p:cNvPr id="9" name="Straight Arrow Connector 8">
            <a:extLst>
              <a:ext uri="{FF2B5EF4-FFF2-40B4-BE49-F238E27FC236}">
                <a16:creationId xmlns:a16="http://schemas.microsoft.com/office/drawing/2014/main" id="{E3842B13-E900-4B2B-AB93-A64B64227466}"/>
              </a:ext>
            </a:extLst>
          </p:cNvPr>
          <p:cNvCxnSpPr/>
          <p:nvPr userDrawn="1"/>
        </p:nvCxnSpPr>
        <p:spPr>
          <a:xfrm>
            <a:off x="872933" y="3548268"/>
            <a:ext cx="10470378" cy="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F45D1A3-05DF-4B1E-9C02-6D8A69BE2011}"/>
              </a:ext>
            </a:extLst>
          </p:cNvPr>
          <p:cNvCxnSpPr>
            <a:cxnSpLocks/>
          </p:cNvCxnSpPr>
          <p:nvPr userDrawn="1"/>
        </p:nvCxnSpPr>
        <p:spPr>
          <a:xfrm rot="16200000">
            <a:off x="4098036" y="4142692"/>
            <a:ext cx="3995928" cy="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1" name="Picture Placeholder 11">
            <a:extLst>
              <a:ext uri="{FF2B5EF4-FFF2-40B4-BE49-F238E27FC236}">
                <a16:creationId xmlns:a16="http://schemas.microsoft.com/office/drawing/2014/main" id="{CC01BAE8-6C4C-4DBC-AFB4-6B3BCF8D0714}"/>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88288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and Caption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9" name="Rectangle 28">
            <a:extLst>
              <a:ext uri="{FF2B5EF4-FFF2-40B4-BE49-F238E27FC236}">
                <a16:creationId xmlns:a16="http://schemas.microsoft.com/office/drawing/2014/main" id="{AF48E4FA-B29A-4342-834B-094336E65A24}"/>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044952"/>
            <a:ext cx="12192000" cy="381304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949850"/>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744B4F49-92DA-40A2-8350-3533265B49EC}"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1053452" y="2435210"/>
            <a:ext cx="2769902" cy="334918"/>
          </a:xfrm>
        </p:spPr>
        <p:txBody>
          <a:bodyPr lIns="0" tIns="0" rIns="0" bIns="0" rtlCol="0" anchor="b">
            <a:normAutofit/>
          </a:bodyPr>
          <a:lstStyle>
            <a:lvl1pPr marL="0" inden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6" name="Text Placeholder 11">
            <a:extLst>
              <a:ext uri="{FF2B5EF4-FFF2-40B4-BE49-F238E27FC236}">
                <a16:creationId xmlns:a16="http://schemas.microsoft.com/office/drawing/2014/main" id="{CC501F77-56D4-49F2-9772-EE01ACF5274B}"/>
              </a:ext>
            </a:extLst>
          </p:cNvPr>
          <p:cNvSpPr>
            <a:spLocks noGrp="1"/>
          </p:cNvSpPr>
          <p:nvPr>
            <p:ph type="body" sz="quarter" idx="42"/>
          </p:nvPr>
        </p:nvSpPr>
        <p:spPr>
          <a:xfrm>
            <a:off x="1053452" y="2784018"/>
            <a:ext cx="2769902" cy="214088"/>
          </a:xfrm>
        </p:spPr>
        <p:txBody>
          <a:bodyPr lIns="0" tIns="0" rIns="0" bIns="0" rtlCol="0">
            <a:normAutofit/>
          </a:bodyPr>
          <a:lstStyle>
            <a:lvl1pPr marL="0" indent="0">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536828"/>
            <a:ext cx="10515600" cy="750626"/>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8" name="Rectangle: Rounded Corners 7">
            <a:extLst>
              <a:ext uri="{FF2B5EF4-FFF2-40B4-BE49-F238E27FC236}">
                <a16:creationId xmlns:a16="http://schemas.microsoft.com/office/drawing/2014/main" id="{B8BEE5DC-84EC-43EB-9CD1-9837D8A4F67C}"/>
              </a:ext>
            </a:extLst>
          </p:cNvPr>
          <p:cNvSpPr/>
          <p:nvPr userDrawn="1"/>
        </p:nvSpPr>
        <p:spPr>
          <a:xfrm>
            <a:off x="834925" y="2312229"/>
            <a:ext cx="3139490" cy="3529584"/>
          </a:xfrm>
          <a:custGeom>
            <a:avLst/>
            <a:gdLst>
              <a:gd name="connsiteX0" fmla="*/ 0 w 3136392"/>
              <a:gd name="connsiteY0" fmla="*/ 522742 h 3529584"/>
              <a:gd name="connsiteX1" fmla="*/ 522742 w 3136392"/>
              <a:gd name="connsiteY1" fmla="*/ 0 h 3529584"/>
              <a:gd name="connsiteX2" fmla="*/ 2613650 w 3136392"/>
              <a:gd name="connsiteY2" fmla="*/ 0 h 3529584"/>
              <a:gd name="connsiteX3" fmla="*/ 3136392 w 3136392"/>
              <a:gd name="connsiteY3" fmla="*/ 522742 h 3529584"/>
              <a:gd name="connsiteX4" fmla="*/ 3136392 w 3136392"/>
              <a:gd name="connsiteY4" fmla="*/ 3006842 h 3529584"/>
              <a:gd name="connsiteX5" fmla="*/ 2613650 w 3136392"/>
              <a:gd name="connsiteY5" fmla="*/ 3529584 h 3529584"/>
              <a:gd name="connsiteX6" fmla="*/ 522742 w 3136392"/>
              <a:gd name="connsiteY6" fmla="*/ 3529584 h 3529584"/>
              <a:gd name="connsiteX7" fmla="*/ 0 w 3136392"/>
              <a:gd name="connsiteY7" fmla="*/ 3006842 h 3529584"/>
              <a:gd name="connsiteX8" fmla="*/ 0 w 3136392"/>
              <a:gd name="connsiteY8" fmla="*/ 522742 h 3529584"/>
              <a:gd name="connsiteX0" fmla="*/ 0 w 3136404"/>
              <a:gd name="connsiteY0" fmla="*/ 522742 h 3529584"/>
              <a:gd name="connsiteX1" fmla="*/ 522742 w 3136404"/>
              <a:gd name="connsiteY1" fmla="*/ 0 h 3529584"/>
              <a:gd name="connsiteX2" fmla="*/ 2854281 w 3136404"/>
              <a:gd name="connsiteY2" fmla="*/ 0 h 3529584"/>
              <a:gd name="connsiteX3" fmla="*/ 3136392 w 3136404"/>
              <a:gd name="connsiteY3" fmla="*/ 522742 h 3529584"/>
              <a:gd name="connsiteX4" fmla="*/ 3136392 w 3136404"/>
              <a:gd name="connsiteY4" fmla="*/ 3006842 h 3529584"/>
              <a:gd name="connsiteX5" fmla="*/ 2613650 w 3136404"/>
              <a:gd name="connsiteY5" fmla="*/ 3529584 h 3529584"/>
              <a:gd name="connsiteX6" fmla="*/ 522742 w 3136404"/>
              <a:gd name="connsiteY6" fmla="*/ 3529584 h 3529584"/>
              <a:gd name="connsiteX7" fmla="*/ 0 w 3136404"/>
              <a:gd name="connsiteY7" fmla="*/ 3006842 h 3529584"/>
              <a:gd name="connsiteX8" fmla="*/ 0 w 3136404"/>
              <a:gd name="connsiteY8" fmla="*/ 522742 h 3529584"/>
              <a:gd name="connsiteX0" fmla="*/ 0 w 3137803"/>
              <a:gd name="connsiteY0" fmla="*/ 522742 h 3529584"/>
              <a:gd name="connsiteX1" fmla="*/ 522742 w 3137803"/>
              <a:gd name="connsiteY1" fmla="*/ 0 h 3529584"/>
              <a:gd name="connsiteX2" fmla="*/ 2883464 w 3137803"/>
              <a:gd name="connsiteY2" fmla="*/ 0 h 3529584"/>
              <a:gd name="connsiteX3" fmla="*/ 3136392 w 3137803"/>
              <a:gd name="connsiteY3" fmla="*/ 522742 h 3529584"/>
              <a:gd name="connsiteX4" fmla="*/ 3136392 w 3137803"/>
              <a:gd name="connsiteY4" fmla="*/ 3006842 h 3529584"/>
              <a:gd name="connsiteX5" fmla="*/ 2613650 w 3137803"/>
              <a:gd name="connsiteY5" fmla="*/ 3529584 h 3529584"/>
              <a:gd name="connsiteX6" fmla="*/ 522742 w 3137803"/>
              <a:gd name="connsiteY6" fmla="*/ 3529584 h 3529584"/>
              <a:gd name="connsiteX7" fmla="*/ 0 w 3137803"/>
              <a:gd name="connsiteY7" fmla="*/ 3006842 h 3529584"/>
              <a:gd name="connsiteX8" fmla="*/ 0 w 3137803"/>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615337 w 3139490"/>
              <a:gd name="connsiteY5" fmla="*/ 3529584 h 3529584"/>
              <a:gd name="connsiteX6" fmla="*/ 524429 w 3139490"/>
              <a:gd name="connsiteY6" fmla="*/ 3529584 h 3529584"/>
              <a:gd name="connsiteX7" fmla="*/ 1687 w 3139490"/>
              <a:gd name="connsiteY7" fmla="*/ 3006842 h 3529584"/>
              <a:gd name="connsiteX8" fmla="*/ 1687 w 3139490"/>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615337 w 3139490"/>
              <a:gd name="connsiteY5" fmla="*/ 3529584 h 3529584"/>
              <a:gd name="connsiteX6" fmla="*/ 329876 w 3139490"/>
              <a:gd name="connsiteY6" fmla="*/ 3529584 h 3529584"/>
              <a:gd name="connsiteX7" fmla="*/ 1687 w 3139490"/>
              <a:gd name="connsiteY7" fmla="*/ 3006842 h 3529584"/>
              <a:gd name="connsiteX8" fmla="*/ 1687 w 3139490"/>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848801 w 3139490"/>
              <a:gd name="connsiteY5" fmla="*/ 3529584 h 3529584"/>
              <a:gd name="connsiteX6" fmla="*/ 329876 w 3139490"/>
              <a:gd name="connsiteY6" fmla="*/ 3529584 h 3529584"/>
              <a:gd name="connsiteX7" fmla="*/ 1687 w 3139490"/>
              <a:gd name="connsiteY7" fmla="*/ 3006842 h 3529584"/>
              <a:gd name="connsiteX8" fmla="*/ 1687 w 3139490"/>
              <a:gd name="connsiteY8" fmla="*/ 522742 h 352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9490" h="3529584">
                <a:moveTo>
                  <a:pt x="1687" y="522742"/>
                </a:moveTo>
                <a:cubicBezTo>
                  <a:pt x="1687" y="234040"/>
                  <a:pt x="-36647" y="0"/>
                  <a:pt x="252055" y="0"/>
                </a:cubicBezTo>
                <a:lnTo>
                  <a:pt x="2885151" y="0"/>
                </a:lnTo>
                <a:cubicBezTo>
                  <a:pt x="3173853" y="0"/>
                  <a:pt x="3138079" y="234040"/>
                  <a:pt x="3138079" y="522742"/>
                </a:cubicBezTo>
                <a:lnTo>
                  <a:pt x="3138079" y="3006842"/>
                </a:lnTo>
                <a:cubicBezTo>
                  <a:pt x="3138079" y="3295544"/>
                  <a:pt x="3137503" y="3529584"/>
                  <a:pt x="2848801" y="3529584"/>
                </a:cubicBezTo>
                <a:lnTo>
                  <a:pt x="329876" y="3529584"/>
                </a:lnTo>
                <a:cubicBezTo>
                  <a:pt x="41174" y="3529584"/>
                  <a:pt x="1687" y="3295544"/>
                  <a:pt x="1687" y="3006842"/>
                </a:cubicBezTo>
                <a:lnTo>
                  <a:pt x="1687" y="522742"/>
                </a:lnTo>
                <a:close/>
              </a:path>
            </a:pathLst>
          </a:custGeom>
          <a:noFill/>
          <a:ln>
            <a:solidFill>
              <a:srgbClr val="D1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7" name="Text Placeholder 11">
            <a:extLst>
              <a:ext uri="{FF2B5EF4-FFF2-40B4-BE49-F238E27FC236}">
                <a16:creationId xmlns:a16="http://schemas.microsoft.com/office/drawing/2014/main" id="{3B7E67C7-1C94-4372-81CF-D888A17E9E66}"/>
              </a:ext>
            </a:extLst>
          </p:cNvPr>
          <p:cNvSpPr>
            <a:spLocks noGrp="1"/>
          </p:cNvSpPr>
          <p:nvPr>
            <p:ph type="body" sz="quarter" idx="48"/>
          </p:nvPr>
        </p:nvSpPr>
        <p:spPr>
          <a:xfrm>
            <a:off x="1053452" y="3276621"/>
            <a:ext cx="2769902" cy="2361398"/>
          </a:xfrm>
        </p:spPr>
        <p:txBody>
          <a:bodyPr lIns="0" tIns="0" rIns="0" bIns="0" rtlCol="0">
            <a:normAutofit/>
          </a:bodyPr>
          <a:lstStyle>
            <a:lvl1pPr marL="216000" indent="-216000">
              <a:lnSpc>
                <a:spcPct val="100000"/>
              </a:lnSpc>
              <a:spcBef>
                <a:spcPts val="600"/>
              </a:spcBef>
              <a:buClr>
                <a:schemeClr val="bg1">
                  <a:lumMod val="50000"/>
                </a:schemeClr>
              </a:buClr>
              <a:buSzPct val="125000"/>
              <a:buFont typeface="Arial" panose="020B0604020202020204" pitchFamily="34" charset="0"/>
              <a:buChar char="•"/>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8" name="Text Placeholder 2">
            <a:extLst>
              <a:ext uri="{FF2B5EF4-FFF2-40B4-BE49-F238E27FC236}">
                <a16:creationId xmlns:a16="http://schemas.microsoft.com/office/drawing/2014/main" id="{E1FD2E8C-BDB7-4C4A-B56C-7F3091987DAE}"/>
              </a:ext>
            </a:extLst>
          </p:cNvPr>
          <p:cNvSpPr>
            <a:spLocks noGrp="1"/>
          </p:cNvSpPr>
          <p:nvPr>
            <p:ph type="body" idx="49" hasCustomPrompt="1"/>
          </p:nvPr>
        </p:nvSpPr>
        <p:spPr>
          <a:xfrm>
            <a:off x="8431250" y="2435210"/>
            <a:ext cx="2769902" cy="334918"/>
          </a:xfrm>
        </p:spPr>
        <p:txBody>
          <a:bodyPr lIns="0" tIns="0" rIns="0" bIns="0" rtlCol="0" anchor="b">
            <a:normAutofit/>
          </a:bodyPr>
          <a:lstStyle>
            <a:lvl1pPr marL="0" inden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0" name="Text Placeholder 11">
            <a:extLst>
              <a:ext uri="{FF2B5EF4-FFF2-40B4-BE49-F238E27FC236}">
                <a16:creationId xmlns:a16="http://schemas.microsoft.com/office/drawing/2014/main" id="{04038B74-8E2F-43C0-914C-E2BF16883566}"/>
              </a:ext>
            </a:extLst>
          </p:cNvPr>
          <p:cNvSpPr>
            <a:spLocks noGrp="1"/>
          </p:cNvSpPr>
          <p:nvPr>
            <p:ph type="body" sz="quarter" idx="50"/>
          </p:nvPr>
        </p:nvSpPr>
        <p:spPr>
          <a:xfrm>
            <a:off x="8431250" y="2784018"/>
            <a:ext cx="2769902" cy="214088"/>
          </a:xfrm>
        </p:spPr>
        <p:txBody>
          <a:bodyPr lIns="0" tIns="0" rIns="0" bIns="0" rtlCol="0">
            <a:normAutofit/>
          </a:bodyPr>
          <a:lstStyle>
            <a:lvl1pPr marL="0" indent="0">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1" name="Rectangle: Rounded Corners 7">
            <a:extLst>
              <a:ext uri="{FF2B5EF4-FFF2-40B4-BE49-F238E27FC236}">
                <a16:creationId xmlns:a16="http://schemas.microsoft.com/office/drawing/2014/main" id="{50BFB1A6-61C6-40D0-A6EC-86ECD5632A5C}"/>
              </a:ext>
            </a:extLst>
          </p:cNvPr>
          <p:cNvSpPr/>
          <p:nvPr userDrawn="1"/>
        </p:nvSpPr>
        <p:spPr>
          <a:xfrm>
            <a:off x="8212723" y="2312229"/>
            <a:ext cx="3139490" cy="3529584"/>
          </a:xfrm>
          <a:custGeom>
            <a:avLst/>
            <a:gdLst>
              <a:gd name="connsiteX0" fmla="*/ 0 w 3136392"/>
              <a:gd name="connsiteY0" fmla="*/ 522742 h 3529584"/>
              <a:gd name="connsiteX1" fmla="*/ 522742 w 3136392"/>
              <a:gd name="connsiteY1" fmla="*/ 0 h 3529584"/>
              <a:gd name="connsiteX2" fmla="*/ 2613650 w 3136392"/>
              <a:gd name="connsiteY2" fmla="*/ 0 h 3529584"/>
              <a:gd name="connsiteX3" fmla="*/ 3136392 w 3136392"/>
              <a:gd name="connsiteY3" fmla="*/ 522742 h 3529584"/>
              <a:gd name="connsiteX4" fmla="*/ 3136392 w 3136392"/>
              <a:gd name="connsiteY4" fmla="*/ 3006842 h 3529584"/>
              <a:gd name="connsiteX5" fmla="*/ 2613650 w 3136392"/>
              <a:gd name="connsiteY5" fmla="*/ 3529584 h 3529584"/>
              <a:gd name="connsiteX6" fmla="*/ 522742 w 3136392"/>
              <a:gd name="connsiteY6" fmla="*/ 3529584 h 3529584"/>
              <a:gd name="connsiteX7" fmla="*/ 0 w 3136392"/>
              <a:gd name="connsiteY7" fmla="*/ 3006842 h 3529584"/>
              <a:gd name="connsiteX8" fmla="*/ 0 w 3136392"/>
              <a:gd name="connsiteY8" fmla="*/ 522742 h 3529584"/>
              <a:gd name="connsiteX0" fmla="*/ 0 w 3136404"/>
              <a:gd name="connsiteY0" fmla="*/ 522742 h 3529584"/>
              <a:gd name="connsiteX1" fmla="*/ 522742 w 3136404"/>
              <a:gd name="connsiteY1" fmla="*/ 0 h 3529584"/>
              <a:gd name="connsiteX2" fmla="*/ 2854281 w 3136404"/>
              <a:gd name="connsiteY2" fmla="*/ 0 h 3529584"/>
              <a:gd name="connsiteX3" fmla="*/ 3136392 w 3136404"/>
              <a:gd name="connsiteY3" fmla="*/ 522742 h 3529584"/>
              <a:gd name="connsiteX4" fmla="*/ 3136392 w 3136404"/>
              <a:gd name="connsiteY4" fmla="*/ 3006842 h 3529584"/>
              <a:gd name="connsiteX5" fmla="*/ 2613650 w 3136404"/>
              <a:gd name="connsiteY5" fmla="*/ 3529584 h 3529584"/>
              <a:gd name="connsiteX6" fmla="*/ 522742 w 3136404"/>
              <a:gd name="connsiteY6" fmla="*/ 3529584 h 3529584"/>
              <a:gd name="connsiteX7" fmla="*/ 0 w 3136404"/>
              <a:gd name="connsiteY7" fmla="*/ 3006842 h 3529584"/>
              <a:gd name="connsiteX8" fmla="*/ 0 w 3136404"/>
              <a:gd name="connsiteY8" fmla="*/ 522742 h 3529584"/>
              <a:gd name="connsiteX0" fmla="*/ 0 w 3137803"/>
              <a:gd name="connsiteY0" fmla="*/ 522742 h 3529584"/>
              <a:gd name="connsiteX1" fmla="*/ 522742 w 3137803"/>
              <a:gd name="connsiteY1" fmla="*/ 0 h 3529584"/>
              <a:gd name="connsiteX2" fmla="*/ 2883464 w 3137803"/>
              <a:gd name="connsiteY2" fmla="*/ 0 h 3529584"/>
              <a:gd name="connsiteX3" fmla="*/ 3136392 w 3137803"/>
              <a:gd name="connsiteY3" fmla="*/ 522742 h 3529584"/>
              <a:gd name="connsiteX4" fmla="*/ 3136392 w 3137803"/>
              <a:gd name="connsiteY4" fmla="*/ 3006842 h 3529584"/>
              <a:gd name="connsiteX5" fmla="*/ 2613650 w 3137803"/>
              <a:gd name="connsiteY5" fmla="*/ 3529584 h 3529584"/>
              <a:gd name="connsiteX6" fmla="*/ 522742 w 3137803"/>
              <a:gd name="connsiteY6" fmla="*/ 3529584 h 3529584"/>
              <a:gd name="connsiteX7" fmla="*/ 0 w 3137803"/>
              <a:gd name="connsiteY7" fmla="*/ 3006842 h 3529584"/>
              <a:gd name="connsiteX8" fmla="*/ 0 w 3137803"/>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615337 w 3139490"/>
              <a:gd name="connsiteY5" fmla="*/ 3529584 h 3529584"/>
              <a:gd name="connsiteX6" fmla="*/ 524429 w 3139490"/>
              <a:gd name="connsiteY6" fmla="*/ 3529584 h 3529584"/>
              <a:gd name="connsiteX7" fmla="*/ 1687 w 3139490"/>
              <a:gd name="connsiteY7" fmla="*/ 3006842 h 3529584"/>
              <a:gd name="connsiteX8" fmla="*/ 1687 w 3139490"/>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615337 w 3139490"/>
              <a:gd name="connsiteY5" fmla="*/ 3529584 h 3529584"/>
              <a:gd name="connsiteX6" fmla="*/ 329876 w 3139490"/>
              <a:gd name="connsiteY6" fmla="*/ 3529584 h 3529584"/>
              <a:gd name="connsiteX7" fmla="*/ 1687 w 3139490"/>
              <a:gd name="connsiteY7" fmla="*/ 3006842 h 3529584"/>
              <a:gd name="connsiteX8" fmla="*/ 1687 w 3139490"/>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848801 w 3139490"/>
              <a:gd name="connsiteY5" fmla="*/ 3529584 h 3529584"/>
              <a:gd name="connsiteX6" fmla="*/ 329876 w 3139490"/>
              <a:gd name="connsiteY6" fmla="*/ 3529584 h 3529584"/>
              <a:gd name="connsiteX7" fmla="*/ 1687 w 3139490"/>
              <a:gd name="connsiteY7" fmla="*/ 3006842 h 3529584"/>
              <a:gd name="connsiteX8" fmla="*/ 1687 w 3139490"/>
              <a:gd name="connsiteY8" fmla="*/ 522742 h 352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9490" h="3529584">
                <a:moveTo>
                  <a:pt x="1687" y="522742"/>
                </a:moveTo>
                <a:cubicBezTo>
                  <a:pt x="1687" y="234040"/>
                  <a:pt x="-36647" y="0"/>
                  <a:pt x="252055" y="0"/>
                </a:cubicBezTo>
                <a:lnTo>
                  <a:pt x="2885151" y="0"/>
                </a:lnTo>
                <a:cubicBezTo>
                  <a:pt x="3173853" y="0"/>
                  <a:pt x="3138079" y="234040"/>
                  <a:pt x="3138079" y="522742"/>
                </a:cubicBezTo>
                <a:lnTo>
                  <a:pt x="3138079" y="3006842"/>
                </a:lnTo>
                <a:cubicBezTo>
                  <a:pt x="3138079" y="3295544"/>
                  <a:pt x="3137503" y="3529584"/>
                  <a:pt x="2848801" y="3529584"/>
                </a:cubicBezTo>
                <a:lnTo>
                  <a:pt x="329876" y="3529584"/>
                </a:lnTo>
                <a:cubicBezTo>
                  <a:pt x="41174" y="3529584"/>
                  <a:pt x="1687" y="3295544"/>
                  <a:pt x="1687" y="3006842"/>
                </a:cubicBezTo>
                <a:lnTo>
                  <a:pt x="1687" y="522742"/>
                </a:lnTo>
                <a:close/>
              </a:path>
            </a:pathLst>
          </a:custGeom>
          <a:noFill/>
          <a:ln>
            <a:solidFill>
              <a:srgbClr val="D1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2" name="Text Placeholder 11">
            <a:extLst>
              <a:ext uri="{FF2B5EF4-FFF2-40B4-BE49-F238E27FC236}">
                <a16:creationId xmlns:a16="http://schemas.microsoft.com/office/drawing/2014/main" id="{AEDB747B-532C-44A9-AD7A-2352A1F089B8}"/>
              </a:ext>
            </a:extLst>
          </p:cNvPr>
          <p:cNvSpPr>
            <a:spLocks noGrp="1"/>
          </p:cNvSpPr>
          <p:nvPr>
            <p:ph type="body" sz="quarter" idx="51"/>
          </p:nvPr>
        </p:nvSpPr>
        <p:spPr>
          <a:xfrm>
            <a:off x="8431250" y="3276621"/>
            <a:ext cx="2769902" cy="2361398"/>
          </a:xfrm>
        </p:spPr>
        <p:txBody>
          <a:bodyPr lIns="0" tIns="0" rIns="0" bIns="0" rtlCol="0">
            <a:normAutofit/>
          </a:bodyPr>
          <a:lstStyle>
            <a:lvl1pPr marL="216000" indent="-216000">
              <a:lnSpc>
                <a:spcPct val="100000"/>
              </a:lnSpc>
              <a:spcBef>
                <a:spcPts val="600"/>
              </a:spcBef>
              <a:buClr>
                <a:schemeClr val="bg1">
                  <a:lumMod val="50000"/>
                </a:schemeClr>
              </a:buClr>
              <a:buSzPct val="125000"/>
              <a:buFont typeface="Arial" panose="020B0604020202020204" pitchFamily="34" charset="0"/>
              <a:buChar char="•"/>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3" name="Text Placeholder 2">
            <a:extLst>
              <a:ext uri="{FF2B5EF4-FFF2-40B4-BE49-F238E27FC236}">
                <a16:creationId xmlns:a16="http://schemas.microsoft.com/office/drawing/2014/main" id="{F074267C-7E1D-4515-B053-1121335429CD}"/>
              </a:ext>
            </a:extLst>
          </p:cNvPr>
          <p:cNvSpPr>
            <a:spLocks noGrp="1"/>
          </p:cNvSpPr>
          <p:nvPr>
            <p:ph type="body" idx="52" hasCustomPrompt="1"/>
          </p:nvPr>
        </p:nvSpPr>
        <p:spPr>
          <a:xfrm>
            <a:off x="4742351" y="2431907"/>
            <a:ext cx="2769902" cy="334918"/>
          </a:xfrm>
        </p:spPr>
        <p:txBody>
          <a:bodyPr lIns="0" tIns="0" rIns="0" bIns="0" rtlCol="0" anchor="b">
            <a:normAutofit/>
          </a:bodyPr>
          <a:lstStyle>
            <a:lvl1pPr marL="0" inden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4" name="Text Placeholder 11">
            <a:extLst>
              <a:ext uri="{FF2B5EF4-FFF2-40B4-BE49-F238E27FC236}">
                <a16:creationId xmlns:a16="http://schemas.microsoft.com/office/drawing/2014/main" id="{BED0DB43-ABA6-4E0E-BA64-F6DBD79467F6}"/>
              </a:ext>
            </a:extLst>
          </p:cNvPr>
          <p:cNvSpPr>
            <a:spLocks noGrp="1"/>
          </p:cNvSpPr>
          <p:nvPr>
            <p:ph type="body" sz="quarter" idx="53"/>
          </p:nvPr>
        </p:nvSpPr>
        <p:spPr>
          <a:xfrm>
            <a:off x="4742351" y="2780715"/>
            <a:ext cx="2769902" cy="214088"/>
          </a:xfrm>
        </p:spPr>
        <p:txBody>
          <a:bodyPr lIns="0" tIns="0" rIns="0" bIns="0" rtlCol="0">
            <a:normAutofit/>
          </a:bodyPr>
          <a:lstStyle>
            <a:lvl1pPr marL="0" indent="0">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7" name="Rectangle: Rounded Corners 7">
            <a:extLst>
              <a:ext uri="{FF2B5EF4-FFF2-40B4-BE49-F238E27FC236}">
                <a16:creationId xmlns:a16="http://schemas.microsoft.com/office/drawing/2014/main" id="{0FC703B8-4AAD-4000-8C02-C257F7016FFF}"/>
              </a:ext>
            </a:extLst>
          </p:cNvPr>
          <p:cNvSpPr/>
          <p:nvPr userDrawn="1"/>
        </p:nvSpPr>
        <p:spPr>
          <a:xfrm>
            <a:off x="4523824" y="2312229"/>
            <a:ext cx="3139490" cy="3529584"/>
          </a:xfrm>
          <a:custGeom>
            <a:avLst/>
            <a:gdLst>
              <a:gd name="connsiteX0" fmla="*/ 0 w 3136392"/>
              <a:gd name="connsiteY0" fmla="*/ 522742 h 3529584"/>
              <a:gd name="connsiteX1" fmla="*/ 522742 w 3136392"/>
              <a:gd name="connsiteY1" fmla="*/ 0 h 3529584"/>
              <a:gd name="connsiteX2" fmla="*/ 2613650 w 3136392"/>
              <a:gd name="connsiteY2" fmla="*/ 0 h 3529584"/>
              <a:gd name="connsiteX3" fmla="*/ 3136392 w 3136392"/>
              <a:gd name="connsiteY3" fmla="*/ 522742 h 3529584"/>
              <a:gd name="connsiteX4" fmla="*/ 3136392 w 3136392"/>
              <a:gd name="connsiteY4" fmla="*/ 3006842 h 3529584"/>
              <a:gd name="connsiteX5" fmla="*/ 2613650 w 3136392"/>
              <a:gd name="connsiteY5" fmla="*/ 3529584 h 3529584"/>
              <a:gd name="connsiteX6" fmla="*/ 522742 w 3136392"/>
              <a:gd name="connsiteY6" fmla="*/ 3529584 h 3529584"/>
              <a:gd name="connsiteX7" fmla="*/ 0 w 3136392"/>
              <a:gd name="connsiteY7" fmla="*/ 3006842 h 3529584"/>
              <a:gd name="connsiteX8" fmla="*/ 0 w 3136392"/>
              <a:gd name="connsiteY8" fmla="*/ 522742 h 3529584"/>
              <a:gd name="connsiteX0" fmla="*/ 0 w 3136404"/>
              <a:gd name="connsiteY0" fmla="*/ 522742 h 3529584"/>
              <a:gd name="connsiteX1" fmla="*/ 522742 w 3136404"/>
              <a:gd name="connsiteY1" fmla="*/ 0 h 3529584"/>
              <a:gd name="connsiteX2" fmla="*/ 2854281 w 3136404"/>
              <a:gd name="connsiteY2" fmla="*/ 0 h 3529584"/>
              <a:gd name="connsiteX3" fmla="*/ 3136392 w 3136404"/>
              <a:gd name="connsiteY3" fmla="*/ 522742 h 3529584"/>
              <a:gd name="connsiteX4" fmla="*/ 3136392 w 3136404"/>
              <a:gd name="connsiteY4" fmla="*/ 3006842 h 3529584"/>
              <a:gd name="connsiteX5" fmla="*/ 2613650 w 3136404"/>
              <a:gd name="connsiteY5" fmla="*/ 3529584 h 3529584"/>
              <a:gd name="connsiteX6" fmla="*/ 522742 w 3136404"/>
              <a:gd name="connsiteY6" fmla="*/ 3529584 h 3529584"/>
              <a:gd name="connsiteX7" fmla="*/ 0 w 3136404"/>
              <a:gd name="connsiteY7" fmla="*/ 3006842 h 3529584"/>
              <a:gd name="connsiteX8" fmla="*/ 0 w 3136404"/>
              <a:gd name="connsiteY8" fmla="*/ 522742 h 3529584"/>
              <a:gd name="connsiteX0" fmla="*/ 0 w 3137803"/>
              <a:gd name="connsiteY0" fmla="*/ 522742 h 3529584"/>
              <a:gd name="connsiteX1" fmla="*/ 522742 w 3137803"/>
              <a:gd name="connsiteY1" fmla="*/ 0 h 3529584"/>
              <a:gd name="connsiteX2" fmla="*/ 2883464 w 3137803"/>
              <a:gd name="connsiteY2" fmla="*/ 0 h 3529584"/>
              <a:gd name="connsiteX3" fmla="*/ 3136392 w 3137803"/>
              <a:gd name="connsiteY3" fmla="*/ 522742 h 3529584"/>
              <a:gd name="connsiteX4" fmla="*/ 3136392 w 3137803"/>
              <a:gd name="connsiteY4" fmla="*/ 3006842 h 3529584"/>
              <a:gd name="connsiteX5" fmla="*/ 2613650 w 3137803"/>
              <a:gd name="connsiteY5" fmla="*/ 3529584 h 3529584"/>
              <a:gd name="connsiteX6" fmla="*/ 522742 w 3137803"/>
              <a:gd name="connsiteY6" fmla="*/ 3529584 h 3529584"/>
              <a:gd name="connsiteX7" fmla="*/ 0 w 3137803"/>
              <a:gd name="connsiteY7" fmla="*/ 3006842 h 3529584"/>
              <a:gd name="connsiteX8" fmla="*/ 0 w 3137803"/>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615337 w 3139490"/>
              <a:gd name="connsiteY5" fmla="*/ 3529584 h 3529584"/>
              <a:gd name="connsiteX6" fmla="*/ 524429 w 3139490"/>
              <a:gd name="connsiteY6" fmla="*/ 3529584 h 3529584"/>
              <a:gd name="connsiteX7" fmla="*/ 1687 w 3139490"/>
              <a:gd name="connsiteY7" fmla="*/ 3006842 h 3529584"/>
              <a:gd name="connsiteX8" fmla="*/ 1687 w 3139490"/>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615337 w 3139490"/>
              <a:gd name="connsiteY5" fmla="*/ 3529584 h 3529584"/>
              <a:gd name="connsiteX6" fmla="*/ 329876 w 3139490"/>
              <a:gd name="connsiteY6" fmla="*/ 3529584 h 3529584"/>
              <a:gd name="connsiteX7" fmla="*/ 1687 w 3139490"/>
              <a:gd name="connsiteY7" fmla="*/ 3006842 h 3529584"/>
              <a:gd name="connsiteX8" fmla="*/ 1687 w 3139490"/>
              <a:gd name="connsiteY8" fmla="*/ 522742 h 3529584"/>
              <a:gd name="connsiteX0" fmla="*/ 1687 w 3139490"/>
              <a:gd name="connsiteY0" fmla="*/ 522742 h 3529584"/>
              <a:gd name="connsiteX1" fmla="*/ 252055 w 3139490"/>
              <a:gd name="connsiteY1" fmla="*/ 0 h 3529584"/>
              <a:gd name="connsiteX2" fmla="*/ 2885151 w 3139490"/>
              <a:gd name="connsiteY2" fmla="*/ 0 h 3529584"/>
              <a:gd name="connsiteX3" fmla="*/ 3138079 w 3139490"/>
              <a:gd name="connsiteY3" fmla="*/ 522742 h 3529584"/>
              <a:gd name="connsiteX4" fmla="*/ 3138079 w 3139490"/>
              <a:gd name="connsiteY4" fmla="*/ 3006842 h 3529584"/>
              <a:gd name="connsiteX5" fmla="*/ 2848801 w 3139490"/>
              <a:gd name="connsiteY5" fmla="*/ 3529584 h 3529584"/>
              <a:gd name="connsiteX6" fmla="*/ 329876 w 3139490"/>
              <a:gd name="connsiteY6" fmla="*/ 3529584 h 3529584"/>
              <a:gd name="connsiteX7" fmla="*/ 1687 w 3139490"/>
              <a:gd name="connsiteY7" fmla="*/ 3006842 h 3529584"/>
              <a:gd name="connsiteX8" fmla="*/ 1687 w 3139490"/>
              <a:gd name="connsiteY8" fmla="*/ 522742 h 352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9490" h="3529584">
                <a:moveTo>
                  <a:pt x="1687" y="522742"/>
                </a:moveTo>
                <a:cubicBezTo>
                  <a:pt x="1687" y="234040"/>
                  <a:pt x="-36647" y="0"/>
                  <a:pt x="252055" y="0"/>
                </a:cubicBezTo>
                <a:lnTo>
                  <a:pt x="2885151" y="0"/>
                </a:lnTo>
                <a:cubicBezTo>
                  <a:pt x="3173853" y="0"/>
                  <a:pt x="3138079" y="234040"/>
                  <a:pt x="3138079" y="522742"/>
                </a:cubicBezTo>
                <a:lnTo>
                  <a:pt x="3138079" y="3006842"/>
                </a:lnTo>
                <a:cubicBezTo>
                  <a:pt x="3138079" y="3295544"/>
                  <a:pt x="3137503" y="3529584"/>
                  <a:pt x="2848801" y="3529584"/>
                </a:cubicBezTo>
                <a:lnTo>
                  <a:pt x="329876" y="3529584"/>
                </a:lnTo>
                <a:cubicBezTo>
                  <a:pt x="41174" y="3529584"/>
                  <a:pt x="1687" y="3295544"/>
                  <a:pt x="1687" y="3006842"/>
                </a:cubicBezTo>
                <a:lnTo>
                  <a:pt x="1687" y="522742"/>
                </a:lnTo>
                <a:close/>
              </a:path>
            </a:pathLst>
          </a:custGeom>
          <a:noFill/>
          <a:ln>
            <a:solidFill>
              <a:srgbClr val="D1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8" name="Text Placeholder 11">
            <a:extLst>
              <a:ext uri="{FF2B5EF4-FFF2-40B4-BE49-F238E27FC236}">
                <a16:creationId xmlns:a16="http://schemas.microsoft.com/office/drawing/2014/main" id="{5294241C-27BC-4F81-86AC-BB6A1B6C317E}"/>
              </a:ext>
            </a:extLst>
          </p:cNvPr>
          <p:cNvSpPr>
            <a:spLocks noGrp="1"/>
          </p:cNvSpPr>
          <p:nvPr>
            <p:ph type="body" sz="quarter" idx="54"/>
          </p:nvPr>
        </p:nvSpPr>
        <p:spPr>
          <a:xfrm>
            <a:off x="4742351" y="3273318"/>
            <a:ext cx="2769902" cy="2361398"/>
          </a:xfrm>
        </p:spPr>
        <p:txBody>
          <a:bodyPr lIns="0" tIns="0" rIns="0" bIns="0" rtlCol="0">
            <a:normAutofit/>
          </a:bodyPr>
          <a:lstStyle>
            <a:lvl1pPr marL="216000" indent="-216000">
              <a:lnSpc>
                <a:spcPct val="100000"/>
              </a:lnSpc>
              <a:spcBef>
                <a:spcPts val="600"/>
              </a:spcBef>
              <a:buClr>
                <a:schemeClr val="bg1">
                  <a:lumMod val="50000"/>
                </a:schemeClr>
              </a:buClr>
              <a:buSzPct val="125000"/>
              <a:buFont typeface="Arial" panose="020B0604020202020204" pitchFamily="34" charset="0"/>
              <a:buChar char="•"/>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0" name="Picture Placeholder 11">
            <a:extLst>
              <a:ext uri="{FF2B5EF4-FFF2-40B4-BE49-F238E27FC236}">
                <a16:creationId xmlns:a16="http://schemas.microsoft.com/office/drawing/2014/main" id="{A174FF28-7765-4AA3-9FD4-CD935B4751C7}"/>
              </a:ext>
            </a:extLst>
          </p:cNvPr>
          <p:cNvSpPr>
            <a:spLocks noGrp="1"/>
          </p:cNvSpPr>
          <p:nvPr>
            <p:ph type="pic" sz="quarter" idx="55"/>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26450686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and Chart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6" name="Rectangle 25">
            <a:extLst>
              <a:ext uri="{FF2B5EF4-FFF2-40B4-BE49-F238E27FC236}">
                <a16:creationId xmlns:a16="http://schemas.microsoft.com/office/drawing/2014/main" id="{0F0C2245-DE76-4D87-9695-FB48563BCAE4}"/>
              </a:ext>
            </a:extLst>
          </p:cNvPr>
          <p:cNvSpPr/>
          <p:nvPr userDrawn="1"/>
        </p:nvSpPr>
        <p:spPr>
          <a:xfrm>
            <a:off x="0" y="15802"/>
            <a:ext cx="12192000" cy="684219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2414016"/>
            <a:ext cx="12192000" cy="444398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5A87A146-CB6B-4DF1-95E9-09E9378ABF2A}"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838199" y="1928770"/>
            <a:ext cx="2769902" cy="334918"/>
          </a:xfrm>
        </p:spPr>
        <p:txBody>
          <a:bodyPr lIns="0" tIns="0" rIns="0" bIns="0" rtlCol="0" anchor="b">
            <a:normAutofit/>
          </a:bodyPr>
          <a:lstStyle>
            <a:lvl1pPr marL="0" inden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3" name="Text Placeholder 2">
            <a:extLst>
              <a:ext uri="{FF2B5EF4-FFF2-40B4-BE49-F238E27FC236}">
                <a16:creationId xmlns:a16="http://schemas.microsoft.com/office/drawing/2014/main" id="{F074267C-7E1D-4515-B053-1121335429CD}"/>
              </a:ext>
            </a:extLst>
          </p:cNvPr>
          <p:cNvSpPr>
            <a:spLocks noGrp="1"/>
          </p:cNvSpPr>
          <p:nvPr>
            <p:ph type="body" idx="52" hasCustomPrompt="1"/>
          </p:nvPr>
        </p:nvSpPr>
        <p:spPr>
          <a:xfrm>
            <a:off x="6402339" y="1925467"/>
            <a:ext cx="2769902" cy="334918"/>
          </a:xfrm>
        </p:spPr>
        <p:txBody>
          <a:bodyPr lIns="0" tIns="0" rIns="0" bIns="0" rtlCol="0" anchor="b">
            <a:normAutofit/>
          </a:bodyPr>
          <a:lstStyle>
            <a:lvl1pPr marL="0" inden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1" name="Content Placeholder 10">
            <a:extLst>
              <a:ext uri="{FF2B5EF4-FFF2-40B4-BE49-F238E27FC236}">
                <a16:creationId xmlns:a16="http://schemas.microsoft.com/office/drawing/2014/main" id="{207BEA77-6F19-47A4-89B3-773557D35ADD}"/>
              </a:ext>
            </a:extLst>
          </p:cNvPr>
          <p:cNvSpPr>
            <a:spLocks noGrp="1"/>
          </p:cNvSpPr>
          <p:nvPr>
            <p:ph sz="quarter" idx="53"/>
          </p:nvPr>
        </p:nvSpPr>
        <p:spPr>
          <a:xfrm>
            <a:off x="839788" y="2606834"/>
            <a:ext cx="4913312" cy="3022600"/>
          </a:xfrm>
        </p:spPr>
        <p:txBody>
          <a:bodyPr rtlCol="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25" name="Content Placeholder 10">
            <a:extLst>
              <a:ext uri="{FF2B5EF4-FFF2-40B4-BE49-F238E27FC236}">
                <a16:creationId xmlns:a16="http://schemas.microsoft.com/office/drawing/2014/main" id="{CB2E1E06-E22D-4555-9D15-BBCA0BE6F5F4}"/>
              </a:ext>
            </a:extLst>
          </p:cNvPr>
          <p:cNvSpPr>
            <a:spLocks noGrp="1"/>
          </p:cNvSpPr>
          <p:nvPr>
            <p:ph sz="quarter" idx="54"/>
          </p:nvPr>
        </p:nvSpPr>
        <p:spPr>
          <a:xfrm>
            <a:off x="6402339" y="2606834"/>
            <a:ext cx="4913312" cy="3022600"/>
          </a:xfrm>
        </p:spPr>
        <p:txBody>
          <a:bodyPr rtlCol="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29" name="Picture Placeholder 11">
            <a:extLst>
              <a:ext uri="{FF2B5EF4-FFF2-40B4-BE49-F238E27FC236}">
                <a16:creationId xmlns:a16="http://schemas.microsoft.com/office/drawing/2014/main" id="{BF4CB8DC-40CD-4909-8F71-4707DCC2606B}"/>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096525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49" name="Rectangle 48">
            <a:extLst>
              <a:ext uri="{FF2B5EF4-FFF2-40B4-BE49-F238E27FC236}">
                <a16:creationId xmlns:a16="http://schemas.microsoft.com/office/drawing/2014/main" id="{318B7734-2772-4C9A-BD61-B27A99E74C14}"/>
              </a:ext>
            </a:extLst>
          </p:cNvPr>
          <p:cNvSpPr/>
          <p:nvPr userDrawn="1"/>
        </p:nvSpPr>
        <p:spPr>
          <a:xfrm>
            <a:off x="-3560" y="18540"/>
            <a:ext cx="12192000" cy="683946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429000"/>
            <a:ext cx="12192000" cy="3429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cxnSp>
        <p:nvCxnSpPr>
          <p:cNvPr id="11" name="Straight Connector 10">
            <a:extLst>
              <a:ext uri="{FF2B5EF4-FFF2-40B4-BE49-F238E27FC236}">
                <a16:creationId xmlns:a16="http://schemas.microsoft.com/office/drawing/2014/main" id="{137A0267-8AC8-4915-9542-1B14DD87BB22}"/>
              </a:ext>
            </a:extLst>
          </p:cNvPr>
          <p:cNvCxnSpPr/>
          <p:nvPr userDrawn="1"/>
        </p:nvCxnSpPr>
        <p:spPr>
          <a:xfrm>
            <a:off x="1743456" y="3429000"/>
            <a:ext cx="8705088" cy="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B6E3050F-93FC-4B70-9063-66124832755B}"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5" name="Text Placeholder 2">
            <a:extLst>
              <a:ext uri="{FF2B5EF4-FFF2-40B4-BE49-F238E27FC236}">
                <a16:creationId xmlns:a16="http://schemas.microsoft.com/office/drawing/2014/main" id="{FC1C00E5-E205-47D3-ACCC-BA3FDBF71013}"/>
              </a:ext>
            </a:extLst>
          </p:cNvPr>
          <p:cNvSpPr>
            <a:spLocks noGrp="1"/>
          </p:cNvSpPr>
          <p:nvPr>
            <p:ph type="body" idx="41" hasCustomPrompt="1"/>
          </p:nvPr>
        </p:nvSpPr>
        <p:spPr>
          <a:xfrm>
            <a:off x="711126" y="4231099"/>
            <a:ext cx="2020824" cy="334918"/>
          </a:xfrm>
        </p:spPr>
        <p:txBody>
          <a:bodyPr lIns="0" tIns="0" rIns="0" bIns="0" rtlCol="0" anchor="b">
            <a:normAutofit/>
          </a:bodyPr>
          <a:lstStyle>
            <a:lvl1pPr marL="0" indent="0" algn="ctr">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16" name="Text Placeholder 11">
            <a:extLst>
              <a:ext uri="{FF2B5EF4-FFF2-40B4-BE49-F238E27FC236}">
                <a16:creationId xmlns:a16="http://schemas.microsoft.com/office/drawing/2014/main" id="{CC501F77-56D4-49F2-9772-EE01ACF5274B}"/>
              </a:ext>
            </a:extLst>
          </p:cNvPr>
          <p:cNvSpPr>
            <a:spLocks noGrp="1"/>
          </p:cNvSpPr>
          <p:nvPr>
            <p:ph type="body" sz="quarter" idx="42"/>
          </p:nvPr>
        </p:nvSpPr>
        <p:spPr>
          <a:xfrm>
            <a:off x="711127" y="4664315"/>
            <a:ext cx="2020824" cy="1178559"/>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49"/>
            <a:ext cx="10515600" cy="935429"/>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8" name="Oval 7">
            <a:extLst>
              <a:ext uri="{FF2B5EF4-FFF2-40B4-BE49-F238E27FC236}">
                <a16:creationId xmlns:a16="http://schemas.microsoft.com/office/drawing/2014/main" id="{CD691C53-AE3E-4F20-95DD-9685FED4F5A1}"/>
              </a:ext>
            </a:extLst>
          </p:cNvPr>
          <p:cNvSpPr/>
          <p:nvPr userDrawn="1"/>
        </p:nvSpPr>
        <p:spPr>
          <a:xfrm>
            <a:off x="1053452" y="2763480"/>
            <a:ext cx="1335024" cy="1335024"/>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7" name="Oval 16">
            <a:extLst>
              <a:ext uri="{FF2B5EF4-FFF2-40B4-BE49-F238E27FC236}">
                <a16:creationId xmlns:a16="http://schemas.microsoft.com/office/drawing/2014/main" id="{C2CDE282-1A6F-4DBA-865E-1B11BA3ABC55}"/>
              </a:ext>
            </a:extLst>
          </p:cNvPr>
          <p:cNvSpPr/>
          <p:nvPr userDrawn="1"/>
        </p:nvSpPr>
        <p:spPr>
          <a:xfrm>
            <a:off x="9803524" y="2763480"/>
            <a:ext cx="1335024" cy="1335024"/>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8" name="Oval 17">
            <a:extLst>
              <a:ext uri="{FF2B5EF4-FFF2-40B4-BE49-F238E27FC236}">
                <a16:creationId xmlns:a16="http://schemas.microsoft.com/office/drawing/2014/main" id="{5EA74B15-692A-450D-B310-878022A27D88}"/>
              </a:ext>
            </a:extLst>
          </p:cNvPr>
          <p:cNvSpPr/>
          <p:nvPr userDrawn="1"/>
        </p:nvSpPr>
        <p:spPr>
          <a:xfrm>
            <a:off x="3240970" y="2763480"/>
            <a:ext cx="1335024" cy="1335024"/>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0" name="Oval 19">
            <a:extLst>
              <a:ext uri="{FF2B5EF4-FFF2-40B4-BE49-F238E27FC236}">
                <a16:creationId xmlns:a16="http://schemas.microsoft.com/office/drawing/2014/main" id="{6CE791CF-B7E8-4D71-8684-B32E8C8F4301}"/>
              </a:ext>
            </a:extLst>
          </p:cNvPr>
          <p:cNvSpPr/>
          <p:nvPr userDrawn="1"/>
        </p:nvSpPr>
        <p:spPr>
          <a:xfrm>
            <a:off x="5428488" y="2763480"/>
            <a:ext cx="1335024" cy="1335024"/>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1" name="Oval 20">
            <a:extLst>
              <a:ext uri="{FF2B5EF4-FFF2-40B4-BE49-F238E27FC236}">
                <a16:creationId xmlns:a16="http://schemas.microsoft.com/office/drawing/2014/main" id="{4AD3D6DD-0953-43C9-8188-184BE5DA2793}"/>
              </a:ext>
            </a:extLst>
          </p:cNvPr>
          <p:cNvSpPr/>
          <p:nvPr userDrawn="1"/>
        </p:nvSpPr>
        <p:spPr>
          <a:xfrm>
            <a:off x="7616006" y="2763480"/>
            <a:ext cx="1335024" cy="1335024"/>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4" name="Text Placeholder 2">
            <a:extLst>
              <a:ext uri="{FF2B5EF4-FFF2-40B4-BE49-F238E27FC236}">
                <a16:creationId xmlns:a16="http://schemas.microsoft.com/office/drawing/2014/main" id="{27E8A912-57C4-484A-BC10-933FA672E854}"/>
              </a:ext>
            </a:extLst>
          </p:cNvPr>
          <p:cNvSpPr>
            <a:spLocks noGrp="1"/>
          </p:cNvSpPr>
          <p:nvPr>
            <p:ph type="body" idx="48" hasCustomPrompt="1"/>
          </p:nvPr>
        </p:nvSpPr>
        <p:spPr>
          <a:xfrm>
            <a:off x="9452932" y="4231099"/>
            <a:ext cx="2020824" cy="334918"/>
          </a:xfrm>
        </p:spPr>
        <p:txBody>
          <a:bodyPr lIns="0" tIns="0" rIns="0" bIns="0" rtlCol="0" anchor="b">
            <a:normAutofit/>
          </a:bodyPr>
          <a:lstStyle>
            <a:lvl1pPr marL="0" indent="0" algn="ctr">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7" name="Text Placeholder 11">
            <a:extLst>
              <a:ext uri="{FF2B5EF4-FFF2-40B4-BE49-F238E27FC236}">
                <a16:creationId xmlns:a16="http://schemas.microsoft.com/office/drawing/2014/main" id="{B7A3AAFE-6461-4AE9-B70B-74CB089850AE}"/>
              </a:ext>
            </a:extLst>
          </p:cNvPr>
          <p:cNvSpPr>
            <a:spLocks noGrp="1"/>
          </p:cNvSpPr>
          <p:nvPr>
            <p:ph type="body" sz="quarter" idx="49"/>
          </p:nvPr>
        </p:nvSpPr>
        <p:spPr>
          <a:xfrm>
            <a:off x="9452933" y="4664315"/>
            <a:ext cx="2020824" cy="1178559"/>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8" name="Text Placeholder 2">
            <a:extLst>
              <a:ext uri="{FF2B5EF4-FFF2-40B4-BE49-F238E27FC236}">
                <a16:creationId xmlns:a16="http://schemas.microsoft.com/office/drawing/2014/main" id="{B3255040-19AE-4D3C-B7EB-0DFF91543E37}"/>
              </a:ext>
            </a:extLst>
          </p:cNvPr>
          <p:cNvSpPr>
            <a:spLocks noGrp="1"/>
          </p:cNvSpPr>
          <p:nvPr>
            <p:ph type="body" idx="50" hasCustomPrompt="1"/>
          </p:nvPr>
        </p:nvSpPr>
        <p:spPr>
          <a:xfrm>
            <a:off x="2896577" y="4231099"/>
            <a:ext cx="2020824" cy="334918"/>
          </a:xfrm>
        </p:spPr>
        <p:txBody>
          <a:bodyPr lIns="0" tIns="0" rIns="0" bIns="0" rtlCol="0" anchor="b">
            <a:normAutofit/>
          </a:bodyPr>
          <a:lstStyle>
            <a:lvl1pPr marL="0" indent="0" algn="ctr">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9" name="Text Placeholder 11">
            <a:extLst>
              <a:ext uri="{FF2B5EF4-FFF2-40B4-BE49-F238E27FC236}">
                <a16:creationId xmlns:a16="http://schemas.microsoft.com/office/drawing/2014/main" id="{FBE4D9BD-0351-4B91-B0BC-1DC3E5348A99}"/>
              </a:ext>
            </a:extLst>
          </p:cNvPr>
          <p:cNvSpPr>
            <a:spLocks noGrp="1"/>
          </p:cNvSpPr>
          <p:nvPr>
            <p:ph type="body" sz="quarter" idx="51"/>
          </p:nvPr>
        </p:nvSpPr>
        <p:spPr>
          <a:xfrm>
            <a:off x="2896578" y="4664315"/>
            <a:ext cx="2020824" cy="1178559"/>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0" name="Text Placeholder 2">
            <a:extLst>
              <a:ext uri="{FF2B5EF4-FFF2-40B4-BE49-F238E27FC236}">
                <a16:creationId xmlns:a16="http://schemas.microsoft.com/office/drawing/2014/main" id="{98AB56CF-F4C5-4F54-9C81-C6AF325445C4}"/>
              </a:ext>
            </a:extLst>
          </p:cNvPr>
          <p:cNvSpPr>
            <a:spLocks noGrp="1"/>
          </p:cNvSpPr>
          <p:nvPr>
            <p:ph type="body" idx="52" hasCustomPrompt="1"/>
          </p:nvPr>
        </p:nvSpPr>
        <p:spPr>
          <a:xfrm>
            <a:off x="5082028" y="4231099"/>
            <a:ext cx="2020824" cy="334918"/>
          </a:xfrm>
        </p:spPr>
        <p:txBody>
          <a:bodyPr lIns="0" tIns="0" rIns="0" bIns="0" rtlCol="0" anchor="b">
            <a:normAutofit/>
          </a:bodyPr>
          <a:lstStyle>
            <a:lvl1pPr marL="0" indent="0" algn="ctr">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1" name="Text Placeholder 11">
            <a:extLst>
              <a:ext uri="{FF2B5EF4-FFF2-40B4-BE49-F238E27FC236}">
                <a16:creationId xmlns:a16="http://schemas.microsoft.com/office/drawing/2014/main" id="{EDAADAFF-CDF8-4B5A-B4AF-07A1E3BDCFFD}"/>
              </a:ext>
            </a:extLst>
          </p:cNvPr>
          <p:cNvSpPr>
            <a:spLocks noGrp="1"/>
          </p:cNvSpPr>
          <p:nvPr>
            <p:ph type="body" sz="quarter" idx="53"/>
          </p:nvPr>
        </p:nvSpPr>
        <p:spPr>
          <a:xfrm>
            <a:off x="5082029" y="4664315"/>
            <a:ext cx="2020824" cy="1178559"/>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2" name="Text Placeholder 2">
            <a:extLst>
              <a:ext uri="{FF2B5EF4-FFF2-40B4-BE49-F238E27FC236}">
                <a16:creationId xmlns:a16="http://schemas.microsoft.com/office/drawing/2014/main" id="{455E4403-2A75-455B-8AB8-D9D2DEE6B4B8}"/>
              </a:ext>
            </a:extLst>
          </p:cNvPr>
          <p:cNvSpPr>
            <a:spLocks noGrp="1"/>
          </p:cNvSpPr>
          <p:nvPr>
            <p:ph type="body" idx="54" hasCustomPrompt="1"/>
          </p:nvPr>
        </p:nvSpPr>
        <p:spPr>
          <a:xfrm>
            <a:off x="7267480" y="4231099"/>
            <a:ext cx="2020824" cy="334918"/>
          </a:xfrm>
        </p:spPr>
        <p:txBody>
          <a:bodyPr lIns="0" tIns="0" rIns="0" bIns="0" rtlCol="0" anchor="b">
            <a:normAutofit/>
          </a:bodyPr>
          <a:lstStyle>
            <a:lvl1pPr marL="0" indent="0" algn="ctr">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3" name="Text Placeholder 11">
            <a:extLst>
              <a:ext uri="{FF2B5EF4-FFF2-40B4-BE49-F238E27FC236}">
                <a16:creationId xmlns:a16="http://schemas.microsoft.com/office/drawing/2014/main" id="{72A71372-85B1-4BE9-AFC9-78A34420C192}"/>
              </a:ext>
            </a:extLst>
          </p:cNvPr>
          <p:cNvSpPr>
            <a:spLocks noGrp="1"/>
          </p:cNvSpPr>
          <p:nvPr>
            <p:ph type="body" sz="quarter" idx="55"/>
          </p:nvPr>
        </p:nvSpPr>
        <p:spPr>
          <a:xfrm>
            <a:off x="7267481" y="4664315"/>
            <a:ext cx="2020824" cy="1178559"/>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9" name="Text Placeholder 2">
            <a:extLst>
              <a:ext uri="{FF2B5EF4-FFF2-40B4-BE49-F238E27FC236}">
                <a16:creationId xmlns:a16="http://schemas.microsoft.com/office/drawing/2014/main" id="{450A7337-3C0A-4855-BC87-AA251494827A}"/>
              </a:ext>
            </a:extLst>
          </p:cNvPr>
          <p:cNvSpPr>
            <a:spLocks noGrp="1"/>
          </p:cNvSpPr>
          <p:nvPr>
            <p:ph type="body" idx="56" hasCustomPrompt="1"/>
          </p:nvPr>
        </p:nvSpPr>
        <p:spPr>
          <a:xfrm>
            <a:off x="1053452" y="3074289"/>
            <a:ext cx="1335024" cy="462656"/>
          </a:xfrm>
        </p:spPr>
        <p:txBody>
          <a:bodyPr lIns="0" tIns="0" rIns="0" bIns="0" rtlCol="0" anchor="b">
            <a:normAutofit/>
          </a:bodyPr>
          <a:lstStyle>
            <a:lvl1pPr marL="0" indent="0" algn="ctr">
              <a:buNone/>
              <a:defRPr sz="29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20XX</a:t>
            </a:r>
          </a:p>
        </p:txBody>
      </p:sp>
      <p:sp>
        <p:nvSpPr>
          <p:cNvPr id="40" name="Text Placeholder 2">
            <a:extLst>
              <a:ext uri="{FF2B5EF4-FFF2-40B4-BE49-F238E27FC236}">
                <a16:creationId xmlns:a16="http://schemas.microsoft.com/office/drawing/2014/main" id="{D7169E62-2B9B-4CF2-B2E2-3FD55EEEFF87}"/>
              </a:ext>
            </a:extLst>
          </p:cNvPr>
          <p:cNvSpPr>
            <a:spLocks noGrp="1"/>
          </p:cNvSpPr>
          <p:nvPr>
            <p:ph type="body" idx="57" hasCustomPrompt="1"/>
          </p:nvPr>
        </p:nvSpPr>
        <p:spPr>
          <a:xfrm>
            <a:off x="1053452" y="3471539"/>
            <a:ext cx="1335024" cy="233857"/>
          </a:xfrm>
        </p:spPr>
        <p:txBody>
          <a:bodyPr lIns="0" tIns="0" rIns="0" bIns="0" rtlCol="0" anchor="t" anchorCtr="0">
            <a:normAutofit/>
          </a:bodyPr>
          <a:lstStyle>
            <a:lvl1pPr marL="0" indent="0" algn="ctr">
              <a:buNone/>
              <a:defRPr sz="1700" b="1">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Month</a:t>
            </a:r>
          </a:p>
        </p:txBody>
      </p:sp>
      <p:sp>
        <p:nvSpPr>
          <p:cNvPr id="41" name="Text Placeholder 2">
            <a:extLst>
              <a:ext uri="{FF2B5EF4-FFF2-40B4-BE49-F238E27FC236}">
                <a16:creationId xmlns:a16="http://schemas.microsoft.com/office/drawing/2014/main" id="{AC0575D2-AA1D-44C6-9FB3-21ADF8988B54}"/>
              </a:ext>
            </a:extLst>
          </p:cNvPr>
          <p:cNvSpPr>
            <a:spLocks noGrp="1"/>
          </p:cNvSpPr>
          <p:nvPr>
            <p:ph type="body" idx="58" hasCustomPrompt="1"/>
          </p:nvPr>
        </p:nvSpPr>
        <p:spPr>
          <a:xfrm>
            <a:off x="3240970" y="3068944"/>
            <a:ext cx="1335024" cy="462656"/>
          </a:xfrm>
        </p:spPr>
        <p:txBody>
          <a:bodyPr lIns="0" tIns="0" rIns="0" bIns="0" rtlCol="0" anchor="b">
            <a:normAutofit/>
          </a:bodyPr>
          <a:lstStyle>
            <a:lvl1pPr marL="0" indent="0" algn="ctr">
              <a:buNone/>
              <a:defRPr sz="29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20XX</a:t>
            </a:r>
          </a:p>
        </p:txBody>
      </p:sp>
      <p:sp>
        <p:nvSpPr>
          <p:cNvPr id="42" name="Text Placeholder 2">
            <a:extLst>
              <a:ext uri="{FF2B5EF4-FFF2-40B4-BE49-F238E27FC236}">
                <a16:creationId xmlns:a16="http://schemas.microsoft.com/office/drawing/2014/main" id="{2BBDBCDC-6887-4C68-B9B1-5692A081F030}"/>
              </a:ext>
            </a:extLst>
          </p:cNvPr>
          <p:cNvSpPr>
            <a:spLocks noGrp="1"/>
          </p:cNvSpPr>
          <p:nvPr>
            <p:ph type="body" idx="59" hasCustomPrompt="1"/>
          </p:nvPr>
        </p:nvSpPr>
        <p:spPr>
          <a:xfrm>
            <a:off x="3240970" y="3466194"/>
            <a:ext cx="1335024" cy="233857"/>
          </a:xfrm>
        </p:spPr>
        <p:txBody>
          <a:bodyPr lIns="0" tIns="0" rIns="0" bIns="0" rtlCol="0" anchor="t" anchorCtr="0">
            <a:normAutofit/>
          </a:bodyPr>
          <a:lstStyle>
            <a:lvl1pPr marL="0" indent="0" algn="ctr">
              <a:buNone/>
              <a:defRPr sz="1700" b="1">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Month</a:t>
            </a:r>
          </a:p>
        </p:txBody>
      </p:sp>
      <p:sp>
        <p:nvSpPr>
          <p:cNvPr id="43" name="Text Placeholder 2">
            <a:extLst>
              <a:ext uri="{FF2B5EF4-FFF2-40B4-BE49-F238E27FC236}">
                <a16:creationId xmlns:a16="http://schemas.microsoft.com/office/drawing/2014/main" id="{6ABCAEE9-21FE-4449-83EB-FBEC4248EE5E}"/>
              </a:ext>
            </a:extLst>
          </p:cNvPr>
          <p:cNvSpPr>
            <a:spLocks noGrp="1"/>
          </p:cNvSpPr>
          <p:nvPr>
            <p:ph type="body" idx="60" hasCustomPrompt="1"/>
          </p:nvPr>
        </p:nvSpPr>
        <p:spPr>
          <a:xfrm>
            <a:off x="5428488" y="3077096"/>
            <a:ext cx="1335024" cy="462656"/>
          </a:xfrm>
        </p:spPr>
        <p:txBody>
          <a:bodyPr lIns="0" tIns="0" rIns="0" bIns="0" rtlCol="0" anchor="b">
            <a:normAutofit/>
          </a:bodyPr>
          <a:lstStyle>
            <a:lvl1pPr marL="0" indent="0" algn="ctr">
              <a:buNone/>
              <a:defRPr sz="29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20XX</a:t>
            </a:r>
          </a:p>
        </p:txBody>
      </p:sp>
      <p:sp>
        <p:nvSpPr>
          <p:cNvPr id="44" name="Text Placeholder 2">
            <a:extLst>
              <a:ext uri="{FF2B5EF4-FFF2-40B4-BE49-F238E27FC236}">
                <a16:creationId xmlns:a16="http://schemas.microsoft.com/office/drawing/2014/main" id="{95136500-0830-4515-8356-C6B23041E5C7}"/>
              </a:ext>
            </a:extLst>
          </p:cNvPr>
          <p:cNvSpPr>
            <a:spLocks noGrp="1"/>
          </p:cNvSpPr>
          <p:nvPr>
            <p:ph type="body" idx="61" hasCustomPrompt="1"/>
          </p:nvPr>
        </p:nvSpPr>
        <p:spPr>
          <a:xfrm>
            <a:off x="5428488" y="3474346"/>
            <a:ext cx="1335024" cy="233857"/>
          </a:xfrm>
        </p:spPr>
        <p:txBody>
          <a:bodyPr lIns="0" tIns="0" rIns="0" bIns="0" rtlCol="0" anchor="t" anchorCtr="0">
            <a:normAutofit/>
          </a:bodyPr>
          <a:lstStyle>
            <a:lvl1pPr marL="0" indent="0" algn="ctr">
              <a:buNone/>
              <a:defRPr sz="1700" b="1">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Month</a:t>
            </a:r>
          </a:p>
        </p:txBody>
      </p:sp>
      <p:sp>
        <p:nvSpPr>
          <p:cNvPr id="45" name="Text Placeholder 2">
            <a:extLst>
              <a:ext uri="{FF2B5EF4-FFF2-40B4-BE49-F238E27FC236}">
                <a16:creationId xmlns:a16="http://schemas.microsoft.com/office/drawing/2014/main" id="{CBD503F2-AFE4-4764-8A65-FCC3DF905012}"/>
              </a:ext>
            </a:extLst>
          </p:cNvPr>
          <p:cNvSpPr>
            <a:spLocks noGrp="1"/>
          </p:cNvSpPr>
          <p:nvPr>
            <p:ph type="body" idx="62" hasCustomPrompt="1"/>
          </p:nvPr>
        </p:nvSpPr>
        <p:spPr>
          <a:xfrm>
            <a:off x="7616006" y="3082825"/>
            <a:ext cx="1335024" cy="462656"/>
          </a:xfrm>
        </p:spPr>
        <p:txBody>
          <a:bodyPr lIns="0" tIns="0" rIns="0" bIns="0" rtlCol="0" anchor="b">
            <a:normAutofit/>
          </a:bodyPr>
          <a:lstStyle>
            <a:lvl1pPr marL="0" indent="0" algn="ctr">
              <a:buNone/>
              <a:defRPr sz="29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20XX</a:t>
            </a:r>
          </a:p>
        </p:txBody>
      </p:sp>
      <p:sp>
        <p:nvSpPr>
          <p:cNvPr id="46" name="Text Placeholder 2">
            <a:extLst>
              <a:ext uri="{FF2B5EF4-FFF2-40B4-BE49-F238E27FC236}">
                <a16:creationId xmlns:a16="http://schemas.microsoft.com/office/drawing/2014/main" id="{7DC0A657-989F-4B29-8E27-DDC81B0140EE}"/>
              </a:ext>
            </a:extLst>
          </p:cNvPr>
          <p:cNvSpPr>
            <a:spLocks noGrp="1"/>
          </p:cNvSpPr>
          <p:nvPr>
            <p:ph type="body" idx="63" hasCustomPrompt="1"/>
          </p:nvPr>
        </p:nvSpPr>
        <p:spPr>
          <a:xfrm>
            <a:off x="7616006" y="3480075"/>
            <a:ext cx="1335024" cy="233857"/>
          </a:xfrm>
        </p:spPr>
        <p:txBody>
          <a:bodyPr lIns="0" tIns="0" rIns="0" bIns="0" rtlCol="0" anchor="t" anchorCtr="0">
            <a:normAutofit/>
          </a:bodyPr>
          <a:lstStyle>
            <a:lvl1pPr marL="0" indent="0" algn="ctr">
              <a:buNone/>
              <a:defRPr sz="1700" b="1">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Month</a:t>
            </a:r>
          </a:p>
        </p:txBody>
      </p:sp>
      <p:sp>
        <p:nvSpPr>
          <p:cNvPr id="47" name="Text Placeholder 2">
            <a:extLst>
              <a:ext uri="{FF2B5EF4-FFF2-40B4-BE49-F238E27FC236}">
                <a16:creationId xmlns:a16="http://schemas.microsoft.com/office/drawing/2014/main" id="{8437BAC6-4C02-46D8-AB5C-54416FDC4E11}"/>
              </a:ext>
            </a:extLst>
          </p:cNvPr>
          <p:cNvSpPr>
            <a:spLocks noGrp="1"/>
          </p:cNvSpPr>
          <p:nvPr>
            <p:ph type="body" idx="64" hasCustomPrompt="1"/>
          </p:nvPr>
        </p:nvSpPr>
        <p:spPr>
          <a:xfrm>
            <a:off x="9803524" y="3079749"/>
            <a:ext cx="1335024" cy="462656"/>
          </a:xfrm>
        </p:spPr>
        <p:txBody>
          <a:bodyPr lIns="0" tIns="0" rIns="0" bIns="0" rtlCol="0" anchor="b">
            <a:normAutofit/>
          </a:bodyPr>
          <a:lstStyle>
            <a:lvl1pPr marL="0" indent="0" algn="ctr">
              <a:buNone/>
              <a:defRPr sz="29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20XX</a:t>
            </a:r>
          </a:p>
        </p:txBody>
      </p:sp>
      <p:sp>
        <p:nvSpPr>
          <p:cNvPr id="48" name="Text Placeholder 2">
            <a:extLst>
              <a:ext uri="{FF2B5EF4-FFF2-40B4-BE49-F238E27FC236}">
                <a16:creationId xmlns:a16="http://schemas.microsoft.com/office/drawing/2014/main" id="{E0840D65-23FD-4BDF-B966-5BF3BE32F620}"/>
              </a:ext>
            </a:extLst>
          </p:cNvPr>
          <p:cNvSpPr>
            <a:spLocks noGrp="1"/>
          </p:cNvSpPr>
          <p:nvPr>
            <p:ph type="body" idx="65" hasCustomPrompt="1"/>
          </p:nvPr>
        </p:nvSpPr>
        <p:spPr>
          <a:xfrm>
            <a:off x="9803524" y="3476999"/>
            <a:ext cx="1335024" cy="233857"/>
          </a:xfrm>
        </p:spPr>
        <p:txBody>
          <a:bodyPr lIns="0" tIns="0" rIns="0" bIns="0" rtlCol="0" anchor="t" anchorCtr="0">
            <a:normAutofit/>
          </a:bodyPr>
          <a:lstStyle>
            <a:lvl1pPr marL="0" indent="0" algn="ctr">
              <a:buNone/>
              <a:defRPr sz="1700" b="1">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Month</a:t>
            </a:r>
          </a:p>
        </p:txBody>
      </p:sp>
      <p:sp>
        <p:nvSpPr>
          <p:cNvPr id="50" name="Picture Placeholder 11">
            <a:extLst>
              <a:ext uri="{FF2B5EF4-FFF2-40B4-BE49-F238E27FC236}">
                <a16:creationId xmlns:a16="http://schemas.microsoft.com/office/drawing/2014/main" id="{DBB3EB4E-1DA2-4278-B918-D5B7EDBD9B35}"/>
              </a:ext>
            </a:extLst>
          </p:cNvPr>
          <p:cNvSpPr>
            <a:spLocks noGrp="1"/>
          </p:cNvSpPr>
          <p:nvPr>
            <p:ph type="pic" sz="quarter" idx="66"/>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510719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and Logo 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4" name="Rectangle 13">
            <a:extLst>
              <a:ext uri="{FF2B5EF4-FFF2-40B4-BE49-F238E27FC236}">
                <a16:creationId xmlns:a16="http://schemas.microsoft.com/office/drawing/2014/main" id="{46B665D0-4EDB-4342-BED1-27DA9BA746A8}"/>
              </a:ext>
            </a:extLst>
          </p:cNvPr>
          <p:cNvSpPr/>
          <p:nvPr userDrawn="1"/>
        </p:nvSpPr>
        <p:spPr>
          <a:xfrm>
            <a:off x="7454" y="-1"/>
            <a:ext cx="12192000"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1965960"/>
            <a:ext cx="12192000" cy="489204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7046AEAD-3DEB-4BB8-86B7-29BF6B24523F}"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1" name="Content Placeholder 10">
            <a:extLst>
              <a:ext uri="{FF2B5EF4-FFF2-40B4-BE49-F238E27FC236}">
                <a16:creationId xmlns:a16="http://schemas.microsoft.com/office/drawing/2014/main" id="{207BEA77-6F19-47A4-89B3-773557D35ADD}"/>
              </a:ext>
            </a:extLst>
          </p:cNvPr>
          <p:cNvSpPr>
            <a:spLocks noGrp="1"/>
          </p:cNvSpPr>
          <p:nvPr>
            <p:ph sz="quarter" idx="53"/>
          </p:nvPr>
        </p:nvSpPr>
        <p:spPr>
          <a:xfrm>
            <a:off x="839787" y="1943100"/>
            <a:ext cx="10512425" cy="3686334"/>
          </a:xfrm>
        </p:spPr>
        <p:txBody>
          <a:bodyPr rtlCol="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16" name="Picture Placeholder 11">
            <a:extLst>
              <a:ext uri="{FF2B5EF4-FFF2-40B4-BE49-F238E27FC236}">
                <a16:creationId xmlns:a16="http://schemas.microsoft.com/office/drawing/2014/main" id="{429030D9-F540-4B24-AA27-17B8726068F1}"/>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4127674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5" name="Rectangle 34">
            <a:extLst>
              <a:ext uri="{FF2B5EF4-FFF2-40B4-BE49-F238E27FC236}">
                <a16:creationId xmlns:a16="http://schemas.microsoft.com/office/drawing/2014/main" id="{8CF4E3C4-06F3-4C9B-8844-62F3323AB7DD}"/>
              </a:ext>
            </a:extLst>
          </p:cNvPr>
          <p:cNvSpPr/>
          <p:nvPr userDrawn="1"/>
        </p:nvSpPr>
        <p:spPr>
          <a:xfrm>
            <a:off x="-1587" y="6408"/>
            <a:ext cx="12192000" cy="685159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154680"/>
            <a:ext cx="12192000" cy="370332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B13CB914-C5A3-480F-AC6D-52BB3E11D2B7}"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50"/>
            <a:ext cx="10515600" cy="588736"/>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3" name="Text Placeholder 2">
            <a:extLst>
              <a:ext uri="{FF2B5EF4-FFF2-40B4-BE49-F238E27FC236}">
                <a16:creationId xmlns:a16="http://schemas.microsoft.com/office/drawing/2014/main" id="{F074267C-7E1D-4515-B053-1121335429CD}"/>
              </a:ext>
            </a:extLst>
          </p:cNvPr>
          <p:cNvSpPr>
            <a:spLocks noGrp="1"/>
          </p:cNvSpPr>
          <p:nvPr>
            <p:ph type="body" idx="52" hasCustomPrompt="1"/>
          </p:nvPr>
        </p:nvSpPr>
        <p:spPr>
          <a:xfrm>
            <a:off x="4711049" y="4355957"/>
            <a:ext cx="2769902" cy="334918"/>
          </a:xfrm>
        </p:spPr>
        <p:txBody>
          <a:bodyPr lIns="0" tIns="0" rIns="0" bIns="0" rtlCol="0" anchor="b">
            <a:normAutofit/>
          </a:bodyPr>
          <a:lstStyle>
            <a:lvl1pPr marL="0" indent="0" algn="ctr">
              <a:buFont typeface="Arial" panose="020B0604020202020204" pitchFamily="34" charse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4" name="Text Placeholder 11">
            <a:extLst>
              <a:ext uri="{FF2B5EF4-FFF2-40B4-BE49-F238E27FC236}">
                <a16:creationId xmlns:a16="http://schemas.microsoft.com/office/drawing/2014/main" id="{BED0DB43-ABA6-4E0E-BA64-F6DBD79467F6}"/>
              </a:ext>
            </a:extLst>
          </p:cNvPr>
          <p:cNvSpPr>
            <a:spLocks noGrp="1"/>
          </p:cNvSpPr>
          <p:nvPr>
            <p:ph type="body" sz="quarter" idx="53"/>
          </p:nvPr>
        </p:nvSpPr>
        <p:spPr>
          <a:xfrm>
            <a:off x="4711049" y="4736849"/>
            <a:ext cx="2769902" cy="214088"/>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1">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8" name="Text Placeholder 11">
            <a:extLst>
              <a:ext uri="{FF2B5EF4-FFF2-40B4-BE49-F238E27FC236}">
                <a16:creationId xmlns:a16="http://schemas.microsoft.com/office/drawing/2014/main" id="{5294241C-27BC-4F81-86AC-BB6A1B6C317E}"/>
              </a:ext>
            </a:extLst>
          </p:cNvPr>
          <p:cNvSpPr>
            <a:spLocks noGrp="1"/>
          </p:cNvSpPr>
          <p:nvPr>
            <p:ph type="body" sz="quarter" idx="54"/>
          </p:nvPr>
        </p:nvSpPr>
        <p:spPr>
          <a:xfrm>
            <a:off x="4711049" y="5004864"/>
            <a:ext cx="2769902" cy="824020"/>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1" name="Picture Placeholder 10">
            <a:extLst>
              <a:ext uri="{FF2B5EF4-FFF2-40B4-BE49-F238E27FC236}">
                <a16:creationId xmlns:a16="http://schemas.microsoft.com/office/drawing/2014/main" id="{FA998E5C-D637-4A1F-9056-73766B04FE2B}"/>
              </a:ext>
            </a:extLst>
          </p:cNvPr>
          <p:cNvSpPr>
            <a:spLocks noGrp="1"/>
          </p:cNvSpPr>
          <p:nvPr>
            <p:ph type="pic" sz="quarter" idx="55"/>
          </p:nvPr>
        </p:nvSpPr>
        <p:spPr>
          <a:xfrm>
            <a:off x="5145170" y="2212908"/>
            <a:ext cx="1901952" cy="1901952"/>
          </a:xfrm>
          <a:prstGeom prst="ellipse">
            <a:avLst/>
          </a:prstGeom>
          <a:ln>
            <a:solidFill>
              <a:schemeClr val="bg2"/>
            </a:solidFill>
          </a:ln>
        </p:spPr>
        <p:txBody>
          <a:bodyPr rtlCol="0" anchor="ctr" anchorCtr="0">
            <a:normAutofit/>
          </a:bodyPr>
          <a:lstStyle>
            <a:lvl1pPr marL="0" indent="0" algn="ctr">
              <a:buNone/>
              <a:defRPr sz="1400"/>
            </a:lvl1pPr>
          </a:lstStyle>
          <a:p>
            <a:pPr rtl="0"/>
            <a:r>
              <a:rPr lang="en-US" noProof="0"/>
              <a:t>Click icon to add picture</a:t>
            </a:r>
            <a:endParaRPr lang="en-GB" noProof="0" dirty="0"/>
          </a:p>
        </p:txBody>
      </p:sp>
      <p:sp>
        <p:nvSpPr>
          <p:cNvPr id="25" name="Text Placeholder 2">
            <a:extLst>
              <a:ext uri="{FF2B5EF4-FFF2-40B4-BE49-F238E27FC236}">
                <a16:creationId xmlns:a16="http://schemas.microsoft.com/office/drawing/2014/main" id="{F89779B3-74BD-410E-8DCD-302D161A4673}"/>
              </a:ext>
            </a:extLst>
          </p:cNvPr>
          <p:cNvSpPr>
            <a:spLocks noGrp="1"/>
          </p:cNvSpPr>
          <p:nvPr>
            <p:ph type="body" idx="56" hasCustomPrompt="1"/>
          </p:nvPr>
        </p:nvSpPr>
        <p:spPr>
          <a:xfrm>
            <a:off x="8147243" y="4357953"/>
            <a:ext cx="2769902" cy="334918"/>
          </a:xfrm>
        </p:spPr>
        <p:txBody>
          <a:bodyPr lIns="0" tIns="0" rIns="0" bIns="0" rtlCol="0" anchor="b">
            <a:normAutofit/>
          </a:bodyPr>
          <a:lstStyle>
            <a:lvl1pPr marL="0" indent="0" algn="ctr">
              <a:buFont typeface="Arial" panose="020B0604020202020204" pitchFamily="34" charse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26" name="Text Placeholder 11">
            <a:extLst>
              <a:ext uri="{FF2B5EF4-FFF2-40B4-BE49-F238E27FC236}">
                <a16:creationId xmlns:a16="http://schemas.microsoft.com/office/drawing/2014/main" id="{B367781E-9C82-4788-A807-0111EF793B63}"/>
              </a:ext>
            </a:extLst>
          </p:cNvPr>
          <p:cNvSpPr>
            <a:spLocks noGrp="1"/>
          </p:cNvSpPr>
          <p:nvPr>
            <p:ph type="body" sz="quarter" idx="57"/>
          </p:nvPr>
        </p:nvSpPr>
        <p:spPr>
          <a:xfrm>
            <a:off x="8147243" y="4738845"/>
            <a:ext cx="2769902" cy="214088"/>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1">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9" name="Text Placeholder 11">
            <a:extLst>
              <a:ext uri="{FF2B5EF4-FFF2-40B4-BE49-F238E27FC236}">
                <a16:creationId xmlns:a16="http://schemas.microsoft.com/office/drawing/2014/main" id="{C5484CD3-57F0-46B6-96E6-54BDB7A030D4}"/>
              </a:ext>
            </a:extLst>
          </p:cNvPr>
          <p:cNvSpPr>
            <a:spLocks noGrp="1"/>
          </p:cNvSpPr>
          <p:nvPr>
            <p:ph type="body" sz="quarter" idx="58"/>
          </p:nvPr>
        </p:nvSpPr>
        <p:spPr>
          <a:xfrm>
            <a:off x="8147243" y="5006860"/>
            <a:ext cx="2769902" cy="824020"/>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0" name="Picture Placeholder 10">
            <a:extLst>
              <a:ext uri="{FF2B5EF4-FFF2-40B4-BE49-F238E27FC236}">
                <a16:creationId xmlns:a16="http://schemas.microsoft.com/office/drawing/2014/main" id="{383DFDF4-9A8E-4653-9207-FC82A7B603A9}"/>
              </a:ext>
            </a:extLst>
          </p:cNvPr>
          <p:cNvSpPr>
            <a:spLocks noGrp="1"/>
          </p:cNvSpPr>
          <p:nvPr>
            <p:ph type="pic" sz="quarter" idx="59"/>
          </p:nvPr>
        </p:nvSpPr>
        <p:spPr>
          <a:xfrm>
            <a:off x="8580060" y="2212908"/>
            <a:ext cx="1901952" cy="1901952"/>
          </a:xfrm>
          <a:prstGeom prst="ellipse">
            <a:avLst/>
          </a:prstGeom>
          <a:ln>
            <a:solidFill>
              <a:schemeClr val="bg2"/>
            </a:solidFill>
          </a:ln>
        </p:spPr>
        <p:txBody>
          <a:bodyPr rtlCol="0" anchor="ctr" anchorCtr="0">
            <a:normAutofit/>
          </a:bodyPr>
          <a:lstStyle>
            <a:lvl1pPr marL="0" indent="0" algn="ctr">
              <a:buNone/>
              <a:defRPr sz="1400"/>
            </a:lvl1pPr>
          </a:lstStyle>
          <a:p>
            <a:pPr rtl="0"/>
            <a:r>
              <a:rPr lang="en-US" noProof="0"/>
              <a:t>Click icon to add picture</a:t>
            </a:r>
            <a:endParaRPr lang="en-GB" noProof="0" dirty="0"/>
          </a:p>
        </p:txBody>
      </p:sp>
      <p:sp>
        <p:nvSpPr>
          <p:cNvPr id="31" name="Text Placeholder 2">
            <a:extLst>
              <a:ext uri="{FF2B5EF4-FFF2-40B4-BE49-F238E27FC236}">
                <a16:creationId xmlns:a16="http://schemas.microsoft.com/office/drawing/2014/main" id="{E65875B3-5DCE-417D-9AF6-8A9319DAF12F}"/>
              </a:ext>
            </a:extLst>
          </p:cNvPr>
          <p:cNvSpPr>
            <a:spLocks noGrp="1"/>
          </p:cNvSpPr>
          <p:nvPr>
            <p:ph type="body" idx="60" hasCustomPrompt="1"/>
          </p:nvPr>
        </p:nvSpPr>
        <p:spPr>
          <a:xfrm>
            <a:off x="1272438" y="4372425"/>
            <a:ext cx="2769902" cy="334918"/>
          </a:xfrm>
        </p:spPr>
        <p:txBody>
          <a:bodyPr lIns="0" tIns="0" rIns="0" bIns="0" rtlCol="0" anchor="b">
            <a:normAutofit/>
          </a:bodyPr>
          <a:lstStyle>
            <a:lvl1pPr marL="0" indent="0" algn="ctr">
              <a:buFont typeface="Arial" panose="020B0604020202020204" pitchFamily="34" charset="0"/>
              <a:buNone/>
              <a:defRPr sz="2200" b="1">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2" name="Text Placeholder 11">
            <a:extLst>
              <a:ext uri="{FF2B5EF4-FFF2-40B4-BE49-F238E27FC236}">
                <a16:creationId xmlns:a16="http://schemas.microsoft.com/office/drawing/2014/main" id="{57610FCE-66D7-48F6-8133-2F14CEABF03C}"/>
              </a:ext>
            </a:extLst>
          </p:cNvPr>
          <p:cNvSpPr>
            <a:spLocks noGrp="1"/>
          </p:cNvSpPr>
          <p:nvPr>
            <p:ph type="body" sz="quarter" idx="61"/>
          </p:nvPr>
        </p:nvSpPr>
        <p:spPr>
          <a:xfrm>
            <a:off x="1272438" y="4753317"/>
            <a:ext cx="2769902" cy="214088"/>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1">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3" name="Text Placeholder 11">
            <a:extLst>
              <a:ext uri="{FF2B5EF4-FFF2-40B4-BE49-F238E27FC236}">
                <a16:creationId xmlns:a16="http://schemas.microsoft.com/office/drawing/2014/main" id="{A582499F-142E-436A-931B-C9E57565DF2F}"/>
              </a:ext>
            </a:extLst>
          </p:cNvPr>
          <p:cNvSpPr>
            <a:spLocks noGrp="1"/>
          </p:cNvSpPr>
          <p:nvPr>
            <p:ph type="body" sz="quarter" idx="62"/>
          </p:nvPr>
        </p:nvSpPr>
        <p:spPr>
          <a:xfrm>
            <a:off x="1272438" y="5021332"/>
            <a:ext cx="2769902" cy="824020"/>
          </a:xfrm>
        </p:spPr>
        <p:txBody>
          <a:bodyPr lIns="0" tIns="0" rIns="0" bIns="0" rtlCol="0">
            <a:normAutofit/>
          </a:bodyPr>
          <a:lstStyle>
            <a:lvl1pPr marL="0" indent="0" algn="ctr">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4" name="Picture Placeholder 10">
            <a:extLst>
              <a:ext uri="{FF2B5EF4-FFF2-40B4-BE49-F238E27FC236}">
                <a16:creationId xmlns:a16="http://schemas.microsoft.com/office/drawing/2014/main" id="{950B3CF8-BCAD-487D-A0EB-0F031B9DFEB6}"/>
              </a:ext>
            </a:extLst>
          </p:cNvPr>
          <p:cNvSpPr>
            <a:spLocks noGrp="1"/>
          </p:cNvSpPr>
          <p:nvPr>
            <p:ph type="pic" sz="quarter" idx="63"/>
          </p:nvPr>
        </p:nvSpPr>
        <p:spPr>
          <a:xfrm>
            <a:off x="1710279" y="2212908"/>
            <a:ext cx="1901952" cy="1901952"/>
          </a:xfrm>
          <a:prstGeom prst="ellipse">
            <a:avLst/>
          </a:prstGeom>
          <a:ln>
            <a:solidFill>
              <a:schemeClr val="bg2"/>
            </a:solidFill>
          </a:ln>
        </p:spPr>
        <p:txBody>
          <a:bodyPr rtlCol="0" anchor="ctr" anchorCtr="0">
            <a:normAutofit/>
          </a:bodyPr>
          <a:lstStyle>
            <a:lvl1pPr marL="0" indent="0" algn="ctr">
              <a:buNone/>
              <a:defRPr sz="1400"/>
            </a:lvl1pPr>
          </a:lstStyle>
          <a:p>
            <a:pPr rtl="0"/>
            <a:r>
              <a:rPr lang="en-US" noProof="0"/>
              <a:t>Click icon to add picture</a:t>
            </a:r>
            <a:endParaRPr lang="en-GB" noProof="0" dirty="0"/>
          </a:p>
        </p:txBody>
      </p:sp>
      <p:sp>
        <p:nvSpPr>
          <p:cNvPr id="36" name="Picture Placeholder 11">
            <a:extLst>
              <a:ext uri="{FF2B5EF4-FFF2-40B4-BE49-F238E27FC236}">
                <a16:creationId xmlns:a16="http://schemas.microsoft.com/office/drawing/2014/main" id="{6CAD31EE-07E0-48DC-8A30-3C3AC6285B2A}"/>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40349425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Content and Caption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80" name="Rectangle 79">
            <a:extLst>
              <a:ext uri="{FF2B5EF4-FFF2-40B4-BE49-F238E27FC236}">
                <a16:creationId xmlns:a16="http://schemas.microsoft.com/office/drawing/2014/main" id="{067B149A-3C8A-48D5-A7CF-D900619C493B}"/>
              </a:ext>
            </a:extLst>
          </p:cNvPr>
          <p:cNvSpPr/>
          <p:nvPr userDrawn="1"/>
        </p:nvSpPr>
        <p:spPr>
          <a:xfrm>
            <a:off x="0" y="4749"/>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2368296"/>
            <a:ext cx="12192000" cy="448970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5B8FD4D8-A432-4EC9-B90A-A467D8770C45}"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9" name="Text Placeholder 11">
            <a:extLst>
              <a:ext uri="{FF2B5EF4-FFF2-40B4-BE49-F238E27FC236}">
                <a16:creationId xmlns:a16="http://schemas.microsoft.com/office/drawing/2014/main" id="{6E425E0E-28A3-4830-99E8-D93E5B20E77C}"/>
              </a:ext>
            </a:extLst>
          </p:cNvPr>
          <p:cNvSpPr>
            <a:spLocks noGrp="1"/>
          </p:cNvSpPr>
          <p:nvPr>
            <p:ph type="body" sz="quarter" idx="47"/>
          </p:nvPr>
        </p:nvSpPr>
        <p:spPr>
          <a:xfrm>
            <a:off x="836613" y="1392450"/>
            <a:ext cx="10515600" cy="552848"/>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1" name="Text Placeholder 2">
            <a:extLst>
              <a:ext uri="{FF2B5EF4-FFF2-40B4-BE49-F238E27FC236}">
                <a16:creationId xmlns:a16="http://schemas.microsoft.com/office/drawing/2014/main" id="{E65875B3-5DCE-417D-9AF6-8A9319DAF12F}"/>
              </a:ext>
            </a:extLst>
          </p:cNvPr>
          <p:cNvSpPr>
            <a:spLocks noGrp="1"/>
          </p:cNvSpPr>
          <p:nvPr>
            <p:ph type="body" idx="60" hasCustomPrompt="1"/>
          </p:nvPr>
        </p:nvSpPr>
        <p:spPr>
          <a:xfrm>
            <a:off x="2534173" y="3053492"/>
            <a:ext cx="1908000" cy="591259"/>
          </a:xfrm>
        </p:spPr>
        <p:txBody>
          <a:bodyPr lIns="0" tIns="0" rIns="0" bIns="0" rtlCol="0" anchor="b">
            <a:normAutofit/>
          </a:bodyPr>
          <a:lstStyle>
            <a:lvl1pPr marL="0" indent="0" algn="l">
              <a:buFont typeface="Arial" panose="020B0604020202020204" pitchFamily="34" charse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2" name="Text Placeholder 11">
            <a:extLst>
              <a:ext uri="{FF2B5EF4-FFF2-40B4-BE49-F238E27FC236}">
                <a16:creationId xmlns:a16="http://schemas.microsoft.com/office/drawing/2014/main" id="{57610FCE-66D7-48F6-8133-2F14CEABF03C}"/>
              </a:ext>
            </a:extLst>
          </p:cNvPr>
          <p:cNvSpPr>
            <a:spLocks noGrp="1"/>
          </p:cNvSpPr>
          <p:nvPr>
            <p:ph type="body" sz="quarter" idx="61"/>
          </p:nvPr>
        </p:nvSpPr>
        <p:spPr>
          <a:xfrm>
            <a:off x="2534173" y="3690725"/>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4" name="Picture Placeholder 10">
            <a:extLst>
              <a:ext uri="{FF2B5EF4-FFF2-40B4-BE49-F238E27FC236}">
                <a16:creationId xmlns:a16="http://schemas.microsoft.com/office/drawing/2014/main" id="{950B3CF8-BCAD-487D-A0EB-0F031B9DFEB6}"/>
              </a:ext>
            </a:extLst>
          </p:cNvPr>
          <p:cNvSpPr>
            <a:spLocks noGrp="1"/>
          </p:cNvSpPr>
          <p:nvPr>
            <p:ph type="pic" sz="quarter" idx="63"/>
          </p:nvPr>
        </p:nvSpPr>
        <p:spPr>
          <a:xfrm>
            <a:off x="1207008" y="2841244"/>
            <a:ext cx="1179576" cy="1179576"/>
          </a:xfrm>
          <a:prstGeom prst="ellipse">
            <a:avLst/>
          </a:prstGeom>
          <a:ln>
            <a:solidFill>
              <a:schemeClr val="tx2"/>
            </a:solidFill>
          </a:ln>
        </p:spPr>
        <p:txBody>
          <a:bodyPr rtlCol="0" anchor="ctr" anchorCtr="0">
            <a:norm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44" name="Text Placeholder 2">
            <a:extLst>
              <a:ext uri="{FF2B5EF4-FFF2-40B4-BE49-F238E27FC236}">
                <a16:creationId xmlns:a16="http://schemas.microsoft.com/office/drawing/2014/main" id="{A5B0328E-C8F6-40C1-8E47-5E04F8C378BC}"/>
              </a:ext>
            </a:extLst>
          </p:cNvPr>
          <p:cNvSpPr>
            <a:spLocks noGrp="1"/>
          </p:cNvSpPr>
          <p:nvPr>
            <p:ph type="body" idx="71" hasCustomPrompt="1"/>
          </p:nvPr>
        </p:nvSpPr>
        <p:spPr>
          <a:xfrm>
            <a:off x="6072016" y="3053492"/>
            <a:ext cx="1908000" cy="591259"/>
          </a:xfrm>
        </p:spPr>
        <p:txBody>
          <a:bodyPr lIns="0" tIns="0" rIns="0" bIns="0" rtlCol="0" anchor="b">
            <a:normAutofit/>
          </a:bodyPr>
          <a:lstStyle>
            <a:lvl1pPr marL="0" indent="0" algn="l">
              <a:buFont typeface="Arial" panose="020B0604020202020204" pitchFamily="34" charse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45" name="Text Placeholder 11">
            <a:extLst>
              <a:ext uri="{FF2B5EF4-FFF2-40B4-BE49-F238E27FC236}">
                <a16:creationId xmlns:a16="http://schemas.microsoft.com/office/drawing/2014/main" id="{FA001AE7-4E42-42A6-9347-729901FA288B}"/>
              </a:ext>
            </a:extLst>
          </p:cNvPr>
          <p:cNvSpPr>
            <a:spLocks noGrp="1"/>
          </p:cNvSpPr>
          <p:nvPr>
            <p:ph type="body" sz="quarter" idx="72"/>
          </p:nvPr>
        </p:nvSpPr>
        <p:spPr>
          <a:xfrm>
            <a:off x="6072016" y="3690725"/>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46" name="Picture Placeholder 10">
            <a:extLst>
              <a:ext uri="{FF2B5EF4-FFF2-40B4-BE49-F238E27FC236}">
                <a16:creationId xmlns:a16="http://schemas.microsoft.com/office/drawing/2014/main" id="{C3CA770E-AF5C-412A-8286-39C2516C33FB}"/>
              </a:ext>
            </a:extLst>
          </p:cNvPr>
          <p:cNvSpPr>
            <a:spLocks noGrp="1"/>
          </p:cNvSpPr>
          <p:nvPr>
            <p:ph type="pic" sz="quarter" idx="73"/>
          </p:nvPr>
        </p:nvSpPr>
        <p:spPr>
          <a:xfrm>
            <a:off x="4744851" y="2841244"/>
            <a:ext cx="1179576" cy="1179576"/>
          </a:xfrm>
          <a:prstGeom prst="ellipse">
            <a:avLst/>
          </a:prstGeom>
          <a:ln>
            <a:solidFill>
              <a:schemeClr val="tx2"/>
            </a:solidFill>
          </a:ln>
        </p:spPr>
        <p:txBody>
          <a:bodyPr rtlCol="0" anchor="ctr" anchorCtr="0">
            <a:norm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50" name="Text Placeholder 2">
            <a:extLst>
              <a:ext uri="{FF2B5EF4-FFF2-40B4-BE49-F238E27FC236}">
                <a16:creationId xmlns:a16="http://schemas.microsoft.com/office/drawing/2014/main" id="{42536D59-8909-4D52-8F15-FBD7DDF9B649}"/>
              </a:ext>
            </a:extLst>
          </p:cNvPr>
          <p:cNvSpPr>
            <a:spLocks noGrp="1"/>
          </p:cNvSpPr>
          <p:nvPr>
            <p:ph type="body" idx="74" hasCustomPrompt="1"/>
          </p:nvPr>
        </p:nvSpPr>
        <p:spPr>
          <a:xfrm>
            <a:off x="9516223" y="3053492"/>
            <a:ext cx="1908000" cy="591259"/>
          </a:xfrm>
        </p:spPr>
        <p:txBody>
          <a:bodyPr lIns="0" tIns="0" rIns="0" bIns="0" rtlCol="0" anchor="b">
            <a:normAutofit/>
          </a:bodyPr>
          <a:lstStyle>
            <a:lvl1pPr marL="0" indent="0" algn="l">
              <a:buFont typeface="Arial" panose="020B0604020202020204" pitchFamily="34" charse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51" name="Text Placeholder 11">
            <a:extLst>
              <a:ext uri="{FF2B5EF4-FFF2-40B4-BE49-F238E27FC236}">
                <a16:creationId xmlns:a16="http://schemas.microsoft.com/office/drawing/2014/main" id="{2222413B-A6E3-48FA-8BD0-7B34247C7881}"/>
              </a:ext>
            </a:extLst>
          </p:cNvPr>
          <p:cNvSpPr>
            <a:spLocks noGrp="1"/>
          </p:cNvSpPr>
          <p:nvPr>
            <p:ph type="body" sz="quarter" idx="75"/>
          </p:nvPr>
        </p:nvSpPr>
        <p:spPr>
          <a:xfrm>
            <a:off x="9516223" y="3690725"/>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52" name="Picture Placeholder 10">
            <a:extLst>
              <a:ext uri="{FF2B5EF4-FFF2-40B4-BE49-F238E27FC236}">
                <a16:creationId xmlns:a16="http://schemas.microsoft.com/office/drawing/2014/main" id="{6F69DD81-BD33-4878-BE6B-E6252B0E4610}"/>
              </a:ext>
            </a:extLst>
          </p:cNvPr>
          <p:cNvSpPr>
            <a:spLocks noGrp="1"/>
          </p:cNvSpPr>
          <p:nvPr>
            <p:ph type="pic" sz="quarter" idx="76"/>
          </p:nvPr>
        </p:nvSpPr>
        <p:spPr>
          <a:xfrm>
            <a:off x="8189058" y="2841244"/>
            <a:ext cx="1179576" cy="1179576"/>
          </a:xfrm>
          <a:prstGeom prst="ellipse">
            <a:avLst/>
          </a:prstGeom>
          <a:ln>
            <a:solidFill>
              <a:schemeClr val="tx2"/>
            </a:solidFill>
          </a:ln>
        </p:spPr>
        <p:txBody>
          <a:bodyPr rtlCol="0" anchor="ctr" anchorCtr="0">
            <a:norm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71" name="Text Placeholder 2">
            <a:extLst>
              <a:ext uri="{FF2B5EF4-FFF2-40B4-BE49-F238E27FC236}">
                <a16:creationId xmlns:a16="http://schemas.microsoft.com/office/drawing/2014/main" id="{F7F53399-AF88-4B19-8C26-1A63E023245D}"/>
              </a:ext>
            </a:extLst>
          </p:cNvPr>
          <p:cNvSpPr>
            <a:spLocks noGrp="1"/>
          </p:cNvSpPr>
          <p:nvPr>
            <p:ph type="body" idx="77" hasCustomPrompt="1"/>
          </p:nvPr>
        </p:nvSpPr>
        <p:spPr>
          <a:xfrm>
            <a:off x="2534173" y="4675444"/>
            <a:ext cx="1908000" cy="612438"/>
          </a:xfrm>
        </p:spPr>
        <p:txBody>
          <a:bodyPr lIns="0" tIns="0" rIns="0" bIns="0" rtlCol="0" anchor="b">
            <a:normAutofit/>
          </a:bodyPr>
          <a:lstStyle>
            <a:lvl1pPr marL="0" indent="0" algn="l">
              <a:buFont typeface="Arial" panose="020B0604020202020204" pitchFamily="34" charse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72" name="Text Placeholder 11">
            <a:extLst>
              <a:ext uri="{FF2B5EF4-FFF2-40B4-BE49-F238E27FC236}">
                <a16:creationId xmlns:a16="http://schemas.microsoft.com/office/drawing/2014/main" id="{CCEF4D60-F822-4C96-86FD-DE22EF496C76}"/>
              </a:ext>
            </a:extLst>
          </p:cNvPr>
          <p:cNvSpPr>
            <a:spLocks noGrp="1"/>
          </p:cNvSpPr>
          <p:nvPr>
            <p:ph type="body" sz="quarter" idx="78"/>
          </p:nvPr>
        </p:nvSpPr>
        <p:spPr>
          <a:xfrm>
            <a:off x="2534173" y="5333856"/>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73" name="Picture Placeholder 10">
            <a:extLst>
              <a:ext uri="{FF2B5EF4-FFF2-40B4-BE49-F238E27FC236}">
                <a16:creationId xmlns:a16="http://schemas.microsoft.com/office/drawing/2014/main" id="{B4A9AE49-2C61-49A9-BBAB-B10B7982EF05}"/>
              </a:ext>
            </a:extLst>
          </p:cNvPr>
          <p:cNvSpPr>
            <a:spLocks noGrp="1"/>
          </p:cNvSpPr>
          <p:nvPr>
            <p:ph type="pic" sz="quarter" idx="79"/>
          </p:nvPr>
        </p:nvSpPr>
        <p:spPr>
          <a:xfrm>
            <a:off x="1207008" y="4484375"/>
            <a:ext cx="1179576" cy="1179576"/>
          </a:xfrm>
          <a:prstGeom prst="ellipse">
            <a:avLst/>
          </a:prstGeom>
          <a:ln>
            <a:solidFill>
              <a:schemeClr val="tx2"/>
            </a:solidFill>
          </a:ln>
        </p:spPr>
        <p:txBody>
          <a:bodyPr rtlCol="0" anchor="ctr" anchorCtr="0">
            <a:norm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74" name="Text Placeholder 2">
            <a:extLst>
              <a:ext uri="{FF2B5EF4-FFF2-40B4-BE49-F238E27FC236}">
                <a16:creationId xmlns:a16="http://schemas.microsoft.com/office/drawing/2014/main" id="{59FC5F10-BCA0-4110-AEDF-4A9729F7FDF3}"/>
              </a:ext>
            </a:extLst>
          </p:cNvPr>
          <p:cNvSpPr>
            <a:spLocks noGrp="1"/>
          </p:cNvSpPr>
          <p:nvPr>
            <p:ph type="body" idx="80" hasCustomPrompt="1"/>
          </p:nvPr>
        </p:nvSpPr>
        <p:spPr>
          <a:xfrm>
            <a:off x="6072016" y="4675444"/>
            <a:ext cx="1908000" cy="612438"/>
          </a:xfrm>
        </p:spPr>
        <p:txBody>
          <a:bodyPr lIns="0" tIns="0" rIns="0" bIns="0" rtlCol="0" anchor="b">
            <a:normAutofit/>
          </a:bodyPr>
          <a:lstStyle>
            <a:lvl1pPr marL="0" indent="0" algn="l">
              <a:buFont typeface="Arial" panose="020B0604020202020204" pitchFamily="34" charse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75" name="Text Placeholder 11">
            <a:extLst>
              <a:ext uri="{FF2B5EF4-FFF2-40B4-BE49-F238E27FC236}">
                <a16:creationId xmlns:a16="http://schemas.microsoft.com/office/drawing/2014/main" id="{D74DE44D-21EB-4B7D-A729-0564A65C12D5}"/>
              </a:ext>
            </a:extLst>
          </p:cNvPr>
          <p:cNvSpPr>
            <a:spLocks noGrp="1"/>
          </p:cNvSpPr>
          <p:nvPr>
            <p:ph type="body" sz="quarter" idx="81"/>
          </p:nvPr>
        </p:nvSpPr>
        <p:spPr>
          <a:xfrm>
            <a:off x="6072016" y="5333856"/>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76" name="Picture Placeholder 10">
            <a:extLst>
              <a:ext uri="{FF2B5EF4-FFF2-40B4-BE49-F238E27FC236}">
                <a16:creationId xmlns:a16="http://schemas.microsoft.com/office/drawing/2014/main" id="{9F70A0CC-AF4B-47BB-A8FA-067E7844751E}"/>
              </a:ext>
            </a:extLst>
          </p:cNvPr>
          <p:cNvSpPr>
            <a:spLocks noGrp="1"/>
          </p:cNvSpPr>
          <p:nvPr>
            <p:ph type="pic" sz="quarter" idx="82"/>
          </p:nvPr>
        </p:nvSpPr>
        <p:spPr>
          <a:xfrm>
            <a:off x="4744851" y="4484375"/>
            <a:ext cx="1179576" cy="1179576"/>
          </a:xfrm>
          <a:prstGeom prst="ellipse">
            <a:avLst/>
          </a:prstGeom>
          <a:ln>
            <a:solidFill>
              <a:schemeClr val="tx2"/>
            </a:solidFill>
          </a:ln>
        </p:spPr>
        <p:txBody>
          <a:bodyPr rtlCol="0" anchor="ctr" anchorCtr="0">
            <a:norm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77" name="Text Placeholder 2">
            <a:extLst>
              <a:ext uri="{FF2B5EF4-FFF2-40B4-BE49-F238E27FC236}">
                <a16:creationId xmlns:a16="http://schemas.microsoft.com/office/drawing/2014/main" id="{9F607D0D-855E-4436-857B-20E66E881082}"/>
              </a:ext>
            </a:extLst>
          </p:cNvPr>
          <p:cNvSpPr>
            <a:spLocks noGrp="1"/>
          </p:cNvSpPr>
          <p:nvPr>
            <p:ph type="body" idx="83" hasCustomPrompt="1"/>
          </p:nvPr>
        </p:nvSpPr>
        <p:spPr>
          <a:xfrm>
            <a:off x="9516223" y="4675444"/>
            <a:ext cx="1908000" cy="612438"/>
          </a:xfrm>
        </p:spPr>
        <p:txBody>
          <a:bodyPr lIns="0" tIns="0" rIns="0" bIns="0" rtlCol="0" anchor="b">
            <a:normAutofit/>
          </a:bodyPr>
          <a:lstStyle>
            <a:lvl1pPr marL="0" indent="0" algn="l">
              <a:buFont typeface="Arial" panose="020B0604020202020204" pitchFamily="34" charset="0"/>
              <a:buNone/>
              <a:defRPr sz="22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78" name="Text Placeholder 11">
            <a:extLst>
              <a:ext uri="{FF2B5EF4-FFF2-40B4-BE49-F238E27FC236}">
                <a16:creationId xmlns:a16="http://schemas.microsoft.com/office/drawing/2014/main" id="{10099025-C128-45B2-90F6-5ABA8380C6C8}"/>
              </a:ext>
            </a:extLst>
          </p:cNvPr>
          <p:cNvSpPr>
            <a:spLocks noGrp="1"/>
          </p:cNvSpPr>
          <p:nvPr>
            <p:ph type="body" sz="quarter" idx="84"/>
          </p:nvPr>
        </p:nvSpPr>
        <p:spPr>
          <a:xfrm>
            <a:off x="9516223" y="5333856"/>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79" name="Picture Placeholder 10">
            <a:extLst>
              <a:ext uri="{FF2B5EF4-FFF2-40B4-BE49-F238E27FC236}">
                <a16:creationId xmlns:a16="http://schemas.microsoft.com/office/drawing/2014/main" id="{019F774E-7063-44F5-AE2D-146FCBD9B4C4}"/>
              </a:ext>
            </a:extLst>
          </p:cNvPr>
          <p:cNvSpPr>
            <a:spLocks noGrp="1"/>
          </p:cNvSpPr>
          <p:nvPr>
            <p:ph type="pic" sz="quarter" idx="85"/>
          </p:nvPr>
        </p:nvSpPr>
        <p:spPr>
          <a:xfrm>
            <a:off x="8189058" y="4484375"/>
            <a:ext cx="1179576" cy="1179576"/>
          </a:xfrm>
          <a:prstGeom prst="ellipse">
            <a:avLst/>
          </a:prstGeom>
          <a:ln>
            <a:solidFill>
              <a:schemeClr val="tx2"/>
            </a:solidFill>
          </a:ln>
        </p:spPr>
        <p:txBody>
          <a:bodyPr rtlCol="0" anchor="ctr" anchorCtr="0">
            <a:norm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81" name="Picture Placeholder 11">
            <a:extLst>
              <a:ext uri="{FF2B5EF4-FFF2-40B4-BE49-F238E27FC236}">
                <a16:creationId xmlns:a16="http://schemas.microsoft.com/office/drawing/2014/main" id="{FA89EF75-E798-40D3-897E-2FAC5108B5A5}"/>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2096906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Caption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43" name="Rectangle 42">
            <a:extLst>
              <a:ext uri="{FF2B5EF4-FFF2-40B4-BE49-F238E27FC236}">
                <a16:creationId xmlns:a16="http://schemas.microsoft.com/office/drawing/2014/main" id="{A4A87ED0-1555-4955-AB1F-016220F037D5}"/>
              </a:ext>
            </a:extLst>
          </p:cNvPr>
          <p:cNvSpPr/>
          <p:nvPr userDrawn="1"/>
        </p:nvSpPr>
        <p:spPr>
          <a:xfrm>
            <a:off x="0" y="-24971"/>
            <a:ext cx="12192000" cy="6857999"/>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2660904"/>
            <a:ext cx="12192000" cy="41970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F9AEF7F1-EA6C-45CA-A313-CBD5ED13B3B0}"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31" name="Text Placeholder 2">
            <a:extLst>
              <a:ext uri="{FF2B5EF4-FFF2-40B4-BE49-F238E27FC236}">
                <a16:creationId xmlns:a16="http://schemas.microsoft.com/office/drawing/2014/main" id="{E65875B3-5DCE-417D-9AF6-8A9319DAF12F}"/>
              </a:ext>
            </a:extLst>
          </p:cNvPr>
          <p:cNvSpPr>
            <a:spLocks noGrp="1"/>
          </p:cNvSpPr>
          <p:nvPr>
            <p:ph type="body" idx="60" hasCustomPrompt="1"/>
          </p:nvPr>
        </p:nvSpPr>
        <p:spPr>
          <a:xfrm>
            <a:off x="5389917" y="3744378"/>
            <a:ext cx="1908000" cy="280200"/>
          </a:xfrm>
        </p:spPr>
        <p:txBody>
          <a:bodyPr lIns="0" tIns="0" rIns="0" bIns="0" rtlCol="0" anchor="b">
            <a:normAutofit/>
          </a:bodyPr>
          <a:lstStyle>
            <a:lvl1pPr marL="0" indent="0" algn="l">
              <a:buFont typeface="Arial" panose="020B0604020202020204" pitchFamily="34" charse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2" name="Text Placeholder 11">
            <a:extLst>
              <a:ext uri="{FF2B5EF4-FFF2-40B4-BE49-F238E27FC236}">
                <a16:creationId xmlns:a16="http://schemas.microsoft.com/office/drawing/2014/main" id="{57610FCE-66D7-48F6-8133-2F14CEABF03C}"/>
              </a:ext>
            </a:extLst>
          </p:cNvPr>
          <p:cNvSpPr>
            <a:spLocks noGrp="1"/>
          </p:cNvSpPr>
          <p:nvPr>
            <p:ph type="body" sz="quarter" idx="61"/>
          </p:nvPr>
        </p:nvSpPr>
        <p:spPr>
          <a:xfrm>
            <a:off x="5389917" y="4070552"/>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44" name="Text Placeholder 2">
            <a:extLst>
              <a:ext uri="{FF2B5EF4-FFF2-40B4-BE49-F238E27FC236}">
                <a16:creationId xmlns:a16="http://schemas.microsoft.com/office/drawing/2014/main" id="{A5B0328E-C8F6-40C1-8E47-5E04F8C378BC}"/>
              </a:ext>
            </a:extLst>
          </p:cNvPr>
          <p:cNvSpPr>
            <a:spLocks noGrp="1"/>
          </p:cNvSpPr>
          <p:nvPr>
            <p:ph type="body" idx="71" hasCustomPrompt="1"/>
          </p:nvPr>
        </p:nvSpPr>
        <p:spPr>
          <a:xfrm>
            <a:off x="7424934" y="3744378"/>
            <a:ext cx="1908000" cy="280200"/>
          </a:xfrm>
        </p:spPr>
        <p:txBody>
          <a:bodyPr lIns="0" tIns="0" rIns="0" bIns="0" rtlCol="0" anchor="b">
            <a:normAutofit/>
          </a:bodyPr>
          <a:lstStyle>
            <a:lvl1pPr marL="0" indent="0" algn="l">
              <a:buFont typeface="Arial" panose="020B0604020202020204" pitchFamily="34" charse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45" name="Text Placeholder 11">
            <a:extLst>
              <a:ext uri="{FF2B5EF4-FFF2-40B4-BE49-F238E27FC236}">
                <a16:creationId xmlns:a16="http://schemas.microsoft.com/office/drawing/2014/main" id="{FA001AE7-4E42-42A6-9347-729901FA288B}"/>
              </a:ext>
            </a:extLst>
          </p:cNvPr>
          <p:cNvSpPr>
            <a:spLocks noGrp="1"/>
          </p:cNvSpPr>
          <p:nvPr>
            <p:ph type="body" sz="quarter" idx="72"/>
          </p:nvPr>
        </p:nvSpPr>
        <p:spPr>
          <a:xfrm>
            <a:off x="7424934" y="4070552"/>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50" name="Text Placeholder 2">
            <a:extLst>
              <a:ext uri="{FF2B5EF4-FFF2-40B4-BE49-F238E27FC236}">
                <a16:creationId xmlns:a16="http://schemas.microsoft.com/office/drawing/2014/main" id="{42536D59-8909-4D52-8F15-FBD7DDF9B649}"/>
              </a:ext>
            </a:extLst>
          </p:cNvPr>
          <p:cNvSpPr>
            <a:spLocks noGrp="1"/>
          </p:cNvSpPr>
          <p:nvPr>
            <p:ph type="body" idx="74" hasCustomPrompt="1"/>
          </p:nvPr>
        </p:nvSpPr>
        <p:spPr>
          <a:xfrm>
            <a:off x="9459951" y="3744378"/>
            <a:ext cx="1908000" cy="280200"/>
          </a:xfrm>
        </p:spPr>
        <p:txBody>
          <a:bodyPr lIns="0" tIns="0" rIns="0" bIns="0" rtlCol="0" anchor="b">
            <a:normAutofit/>
          </a:bodyPr>
          <a:lstStyle>
            <a:lvl1pPr marL="0" indent="0" algn="l">
              <a:buFont typeface="Arial" panose="020B0604020202020204" pitchFamily="34" charse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51" name="Text Placeholder 11">
            <a:extLst>
              <a:ext uri="{FF2B5EF4-FFF2-40B4-BE49-F238E27FC236}">
                <a16:creationId xmlns:a16="http://schemas.microsoft.com/office/drawing/2014/main" id="{2222413B-A6E3-48FA-8BD0-7B34247C7881}"/>
              </a:ext>
            </a:extLst>
          </p:cNvPr>
          <p:cNvSpPr>
            <a:spLocks noGrp="1"/>
          </p:cNvSpPr>
          <p:nvPr>
            <p:ph type="body" sz="quarter" idx="75"/>
          </p:nvPr>
        </p:nvSpPr>
        <p:spPr>
          <a:xfrm>
            <a:off x="9459951" y="4070552"/>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9" name="Text Placeholder 2">
            <a:extLst>
              <a:ext uri="{FF2B5EF4-FFF2-40B4-BE49-F238E27FC236}">
                <a16:creationId xmlns:a16="http://schemas.microsoft.com/office/drawing/2014/main" id="{4D76DCFE-3432-4A5F-955D-7561AB292330}"/>
              </a:ext>
            </a:extLst>
          </p:cNvPr>
          <p:cNvSpPr>
            <a:spLocks noGrp="1"/>
          </p:cNvSpPr>
          <p:nvPr>
            <p:ph type="body" idx="76" hasCustomPrompt="1"/>
          </p:nvPr>
        </p:nvSpPr>
        <p:spPr>
          <a:xfrm>
            <a:off x="5389917" y="4784422"/>
            <a:ext cx="1908000" cy="280200"/>
          </a:xfrm>
        </p:spPr>
        <p:txBody>
          <a:bodyPr lIns="0" tIns="0" rIns="0" bIns="0" rtlCol="0" anchor="b">
            <a:normAutofit/>
          </a:bodyPr>
          <a:lstStyle>
            <a:lvl1pPr marL="0" indent="0" algn="l">
              <a:buFont typeface="Arial" panose="020B0604020202020204" pitchFamily="34" charse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0" name="Text Placeholder 11">
            <a:extLst>
              <a:ext uri="{FF2B5EF4-FFF2-40B4-BE49-F238E27FC236}">
                <a16:creationId xmlns:a16="http://schemas.microsoft.com/office/drawing/2014/main" id="{11F291FA-EABF-4C0D-AF94-B7A47A81ECED}"/>
              </a:ext>
            </a:extLst>
          </p:cNvPr>
          <p:cNvSpPr>
            <a:spLocks noGrp="1"/>
          </p:cNvSpPr>
          <p:nvPr>
            <p:ph type="body" sz="quarter" idx="77"/>
          </p:nvPr>
        </p:nvSpPr>
        <p:spPr>
          <a:xfrm>
            <a:off x="5389917" y="5110596"/>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3" name="Text Placeholder 2">
            <a:extLst>
              <a:ext uri="{FF2B5EF4-FFF2-40B4-BE49-F238E27FC236}">
                <a16:creationId xmlns:a16="http://schemas.microsoft.com/office/drawing/2014/main" id="{922A983C-97ED-4D4F-90B9-78A07353BC8F}"/>
              </a:ext>
            </a:extLst>
          </p:cNvPr>
          <p:cNvSpPr>
            <a:spLocks noGrp="1"/>
          </p:cNvSpPr>
          <p:nvPr>
            <p:ph type="body" idx="78" hasCustomPrompt="1"/>
          </p:nvPr>
        </p:nvSpPr>
        <p:spPr>
          <a:xfrm>
            <a:off x="7424934" y="4784422"/>
            <a:ext cx="1908000" cy="280200"/>
          </a:xfrm>
        </p:spPr>
        <p:txBody>
          <a:bodyPr lIns="0" tIns="0" rIns="0" bIns="0" rtlCol="0" anchor="b">
            <a:normAutofit/>
          </a:bodyPr>
          <a:lstStyle>
            <a:lvl1pPr marL="0" indent="0" algn="l">
              <a:buFont typeface="Arial" panose="020B0604020202020204" pitchFamily="34" charse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5" name="Text Placeholder 11">
            <a:extLst>
              <a:ext uri="{FF2B5EF4-FFF2-40B4-BE49-F238E27FC236}">
                <a16:creationId xmlns:a16="http://schemas.microsoft.com/office/drawing/2014/main" id="{FD1E7350-7D86-49FC-8701-EE982A922CD1}"/>
              </a:ext>
            </a:extLst>
          </p:cNvPr>
          <p:cNvSpPr>
            <a:spLocks noGrp="1"/>
          </p:cNvSpPr>
          <p:nvPr>
            <p:ph type="body" sz="quarter" idx="79"/>
          </p:nvPr>
        </p:nvSpPr>
        <p:spPr>
          <a:xfrm>
            <a:off x="7424934" y="5110596"/>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6" name="Text Placeholder 2">
            <a:extLst>
              <a:ext uri="{FF2B5EF4-FFF2-40B4-BE49-F238E27FC236}">
                <a16:creationId xmlns:a16="http://schemas.microsoft.com/office/drawing/2014/main" id="{BD11603C-59B8-4FC2-97A6-FA9D7C86E67F}"/>
              </a:ext>
            </a:extLst>
          </p:cNvPr>
          <p:cNvSpPr>
            <a:spLocks noGrp="1"/>
          </p:cNvSpPr>
          <p:nvPr>
            <p:ph type="body" idx="80" hasCustomPrompt="1"/>
          </p:nvPr>
        </p:nvSpPr>
        <p:spPr>
          <a:xfrm>
            <a:off x="9459951" y="4784422"/>
            <a:ext cx="1908000" cy="280200"/>
          </a:xfrm>
        </p:spPr>
        <p:txBody>
          <a:bodyPr lIns="0" tIns="0" rIns="0" bIns="0" rtlCol="0" anchor="b">
            <a:normAutofit/>
          </a:bodyPr>
          <a:lstStyle>
            <a:lvl1pPr marL="0" indent="0" algn="l">
              <a:buFont typeface="Arial" panose="020B0604020202020204" pitchFamily="34" charset="0"/>
              <a:buNone/>
              <a:defRPr sz="22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7" name="Text Placeholder 11">
            <a:extLst>
              <a:ext uri="{FF2B5EF4-FFF2-40B4-BE49-F238E27FC236}">
                <a16:creationId xmlns:a16="http://schemas.microsoft.com/office/drawing/2014/main" id="{6E490732-5FB8-4E3E-9D69-E5406F92F7FB}"/>
              </a:ext>
            </a:extLst>
          </p:cNvPr>
          <p:cNvSpPr>
            <a:spLocks noGrp="1"/>
          </p:cNvSpPr>
          <p:nvPr>
            <p:ph type="body" sz="quarter" idx="81"/>
          </p:nvPr>
        </p:nvSpPr>
        <p:spPr>
          <a:xfrm>
            <a:off x="9459951" y="5110596"/>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9" name="Rectangle 8">
            <a:extLst>
              <a:ext uri="{FF2B5EF4-FFF2-40B4-BE49-F238E27FC236}">
                <a16:creationId xmlns:a16="http://schemas.microsoft.com/office/drawing/2014/main" id="{E86A0EC4-BC37-4FC9-9F26-E3C1334A4C34}"/>
              </a:ext>
            </a:extLst>
          </p:cNvPr>
          <p:cNvSpPr/>
          <p:nvPr userDrawn="1"/>
        </p:nvSpPr>
        <p:spPr>
          <a:xfrm>
            <a:off x="5381032" y="3305997"/>
            <a:ext cx="265176" cy="266400"/>
          </a:xfrm>
          <a:prstGeom prst="rect">
            <a:avLst/>
          </a:prstGeom>
          <a:solidFill>
            <a:srgbClr val="21468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dirty="0"/>
          </a:p>
        </p:txBody>
      </p:sp>
      <p:sp>
        <p:nvSpPr>
          <p:cNvPr id="38" name="Rectangle 37">
            <a:extLst>
              <a:ext uri="{FF2B5EF4-FFF2-40B4-BE49-F238E27FC236}">
                <a16:creationId xmlns:a16="http://schemas.microsoft.com/office/drawing/2014/main" id="{81BD5238-9183-4891-90FE-BFADE39D52EE}"/>
              </a:ext>
            </a:extLst>
          </p:cNvPr>
          <p:cNvSpPr/>
          <p:nvPr userDrawn="1"/>
        </p:nvSpPr>
        <p:spPr>
          <a:xfrm>
            <a:off x="7416049" y="3305997"/>
            <a:ext cx="265176" cy="266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dirty="0"/>
          </a:p>
        </p:txBody>
      </p:sp>
      <p:sp>
        <p:nvSpPr>
          <p:cNvPr id="39" name="Rectangle 38">
            <a:extLst>
              <a:ext uri="{FF2B5EF4-FFF2-40B4-BE49-F238E27FC236}">
                <a16:creationId xmlns:a16="http://schemas.microsoft.com/office/drawing/2014/main" id="{92B2D4CE-3326-4F5C-847C-7ADD21460FA5}"/>
              </a:ext>
            </a:extLst>
          </p:cNvPr>
          <p:cNvSpPr/>
          <p:nvPr userDrawn="1"/>
        </p:nvSpPr>
        <p:spPr>
          <a:xfrm>
            <a:off x="9451066" y="3305997"/>
            <a:ext cx="265176" cy="266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dirty="0"/>
          </a:p>
        </p:txBody>
      </p:sp>
      <p:sp>
        <p:nvSpPr>
          <p:cNvPr id="40" name="Rectangle 39">
            <a:extLst>
              <a:ext uri="{FF2B5EF4-FFF2-40B4-BE49-F238E27FC236}">
                <a16:creationId xmlns:a16="http://schemas.microsoft.com/office/drawing/2014/main" id="{CBFBD00C-155A-4E35-84F8-6154CA214B93}"/>
              </a:ext>
            </a:extLst>
          </p:cNvPr>
          <p:cNvSpPr/>
          <p:nvPr userDrawn="1"/>
        </p:nvSpPr>
        <p:spPr>
          <a:xfrm>
            <a:off x="5381032" y="4401622"/>
            <a:ext cx="265176" cy="26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dirty="0"/>
          </a:p>
        </p:txBody>
      </p:sp>
      <p:sp>
        <p:nvSpPr>
          <p:cNvPr id="41" name="Rectangle 40">
            <a:extLst>
              <a:ext uri="{FF2B5EF4-FFF2-40B4-BE49-F238E27FC236}">
                <a16:creationId xmlns:a16="http://schemas.microsoft.com/office/drawing/2014/main" id="{B80A9D06-023A-4BEC-A29D-DB94D1C5D09B}"/>
              </a:ext>
            </a:extLst>
          </p:cNvPr>
          <p:cNvSpPr/>
          <p:nvPr userDrawn="1"/>
        </p:nvSpPr>
        <p:spPr>
          <a:xfrm>
            <a:off x="7416049" y="4401622"/>
            <a:ext cx="265176" cy="266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dirty="0"/>
          </a:p>
        </p:txBody>
      </p:sp>
      <p:sp>
        <p:nvSpPr>
          <p:cNvPr id="42" name="Rectangle 41">
            <a:extLst>
              <a:ext uri="{FF2B5EF4-FFF2-40B4-BE49-F238E27FC236}">
                <a16:creationId xmlns:a16="http://schemas.microsoft.com/office/drawing/2014/main" id="{B7783EDA-47B1-4EE9-9DF1-72DA4FBB6EBB}"/>
              </a:ext>
            </a:extLst>
          </p:cNvPr>
          <p:cNvSpPr/>
          <p:nvPr userDrawn="1"/>
        </p:nvSpPr>
        <p:spPr>
          <a:xfrm>
            <a:off x="9451066" y="4401622"/>
            <a:ext cx="265176" cy="266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dirty="0"/>
          </a:p>
        </p:txBody>
      </p:sp>
      <p:sp>
        <p:nvSpPr>
          <p:cNvPr id="12" name="Chart Placeholder 11">
            <a:extLst>
              <a:ext uri="{FF2B5EF4-FFF2-40B4-BE49-F238E27FC236}">
                <a16:creationId xmlns:a16="http://schemas.microsoft.com/office/drawing/2014/main" id="{0A6297C2-03D3-4827-8174-BFCF830BF105}"/>
              </a:ext>
            </a:extLst>
          </p:cNvPr>
          <p:cNvSpPr>
            <a:spLocks noGrp="1"/>
          </p:cNvSpPr>
          <p:nvPr>
            <p:ph type="chart" sz="quarter" idx="82"/>
          </p:nvPr>
        </p:nvSpPr>
        <p:spPr>
          <a:xfrm>
            <a:off x="839788" y="2039527"/>
            <a:ext cx="4110037" cy="3284948"/>
          </a:xfrm>
        </p:spPr>
        <p:txBody>
          <a:bodyPr rtlCol="0" anchor="ctr" anchorCtr="0">
            <a:normAutofit/>
          </a:bodyPr>
          <a:lstStyle>
            <a:lvl1pPr marL="0" indent="0" algn="ctr">
              <a:buNone/>
              <a:defRPr sz="1400"/>
            </a:lvl1pPr>
          </a:lstStyle>
          <a:p>
            <a:pPr rtl="0"/>
            <a:r>
              <a:rPr lang="en-US" noProof="0"/>
              <a:t>Click icon to add chart</a:t>
            </a:r>
            <a:endParaRPr lang="en-GB" noProof="0" dirty="0"/>
          </a:p>
        </p:txBody>
      </p:sp>
      <p:sp>
        <p:nvSpPr>
          <p:cNvPr id="47" name="Picture Placeholder 11">
            <a:extLst>
              <a:ext uri="{FF2B5EF4-FFF2-40B4-BE49-F238E27FC236}">
                <a16:creationId xmlns:a16="http://schemas.microsoft.com/office/drawing/2014/main" id="{99F0FD6D-EAFC-4719-A178-145AF6E9077F}"/>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3468315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Text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225329-2B3F-4E19-87FA-6CF5BB878D23}"/>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3" name="Rectangle 12">
            <a:extLst>
              <a:ext uri="{FF2B5EF4-FFF2-40B4-BE49-F238E27FC236}">
                <a16:creationId xmlns:a16="http://schemas.microsoft.com/office/drawing/2014/main" id="{3B142097-9D10-4804-A189-9D860F05AC59}"/>
              </a:ext>
            </a:extLst>
          </p:cNvPr>
          <p:cNvSpPr/>
          <p:nvPr userDrawn="1"/>
        </p:nvSpPr>
        <p:spPr>
          <a:xfrm>
            <a:off x="0" y="2807208"/>
            <a:ext cx="12192000" cy="405079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5" name="Date Placeholder 4">
            <a:extLst>
              <a:ext uri="{FF2B5EF4-FFF2-40B4-BE49-F238E27FC236}">
                <a16:creationId xmlns:a16="http://schemas.microsoft.com/office/drawing/2014/main" id="{C32F87FB-CCAF-450C-B1BC-067126CC6B11}"/>
              </a:ext>
            </a:extLst>
          </p:cNvPr>
          <p:cNvSpPr>
            <a:spLocks noGrp="1"/>
          </p:cNvSpPr>
          <p:nvPr>
            <p:ph type="dt" sz="half" idx="10"/>
          </p:nvPr>
        </p:nvSpPr>
        <p:spPr/>
        <p:txBody>
          <a:bodyPr rtlCol="0"/>
          <a:lstStyle/>
          <a:p>
            <a:pPr rtl="0"/>
            <a:fld id="{2ED69A3C-404C-42A0-9277-77E13BBF3448}" type="datetime1">
              <a:rPr lang="en-GB" noProof="0" smtClean="0"/>
              <a:t>30/01/2025</a:t>
            </a:fld>
            <a:endParaRPr lang="en-GB" noProof="0" dirty="0"/>
          </a:p>
        </p:txBody>
      </p:sp>
      <p:sp>
        <p:nvSpPr>
          <p:cNvPr id="6" name="Footer Placeholder 5">
            <a:extLst>
              <a:ext uri="{FF2B5EF4-FFF2-40B4-BE49-F238E27FC236}">
                <a16:creationId xmlns:a16="http://schemas.microsoft.com/office/drawing/2014/main" id="{5825AABB-EED6-4CD0-A5E2-A15FCDD4119F}"/>
              </a:ext>
            </a:extLst>
          </p:cNvPr>
          <p:cNvSpPr>
            <a:spLocks noGrp="1"/>
          </p:cNvSpPr>
          <p:nvPr>
            <p:ph type="ftr" sz="quarter" idx="11"/>
          </p:nvPr>
        </p:nvSpPr>
        <p:spPr/>
        <p:txBody>
          <a:bodyPr rtlCol="0"/>
          <a:lstStyle/>
          <a:p>
            <a:pPr rtl="0"/>
            <a:r>
              <a:rPr lang="en-GB" noProof="0" dirty="0"/>
              <a:t>ADD A FOOTER</a:t>
            </a:r>
          </a:p>
        </p:txBody>
      </p:sp>
      <p:sp>
        <p:nvSpPr>
          <p:cNvPr id="7" name="Slide Number Placeholder 6">
            <a:extLst>
              <a:ext uri="{FF2B5EF4-FFF2-40B4-BE49-F238E27FC236}">
                <a16:creationId xmlns:a16="http://schemas.microsoft.com/office/drawing/2014/main" id="{5912491C-7FC6-4C1F-9912-4584E8CAA8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0" name="Text Placeholder 2">
            <a:extLst>
              <a:ext uri="{FF2B5EF4-FFF2-40B4-BE49-F238E27FC236}">
                <a16:creationId xmlns:a16="http://schemas.microsoft.com/office/drawing/2014/main" id="{697FFDD0-A08E-4CF1-A48B-295DE8087177}"/>
              </a:ext>
            </a:extLst>
          </p:cNvPr>
          <p:cNvSpPr>
            <a:spLocks noGrp="1"/>
          </p:cNvSpPr>
          <p:nvPr>
            <p:ph type="body" idx="1"/>
          </p:nvPr>
        </p:nvSpPr>
        <p:spPr>
          <a:xfrm>
            <a:off x="831850" y="4096261"/>
            <a:ext cx="4927266" cy="1654052"/>
          </a:xfrm>
        </p:spPr>
        <p:txBody>
          <a:bodyPr lIns="0" tIns="0" rIns="0" bIns="0" rtlCol="0">
            <a:normAutofit/>
          </a:bodyPr>
          <a:lstStyle>
            <a:lvl1pPr marL="216000" indent="-216000">
              <a:spcBef>
                <a:spcPts val="600"/>
              </a:spcBef>
              <a:buClr>
                <a:schemeClr val="bg1">
                  <a:lumMod val="50000"/>
                </a:schemeClr>
              </a:buClr>
              <a:buFont typeface="Arial" panose="020B0604020202020204" pitchFamily="34" charset="0"/>
              <a:buChar char="•"/>
              <a:defRPr sz="17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11" name="Title 1">
            <a:extLst>
              <a:ext uri="{FF2B5EF4-FFF2-40B4-BE49-F238E27FC236}">
                <a16:creationId xmlns:a16="http://schemas.microsoft.com/office/drawing/2014/main" id="{ED7430E2-DDF4-4D72-AF97-86B66F119B62}"/>
              </a:ext>
            </a:extLst>
          </p:cNvPr>
          <p:cNvSpPr>
            <a:spLocks noGrp="1"/>
          </p:cNvSpPr>
          <p:nvPr>
            <p:ph type="title"/>
          </p:nvPr>
        </p:nvSpPr>
        <p:spPr>
          <a:xfrm>
            <a:off x="838200" y="3324399"/>
            <a:ext cx="10515600" cy="636340"/>
          </a:xfrm>
        </p:spPr>
        <p:txBody>
          <a:bodyPr lIns="0" tIns="0" rIns="0" bIns="0" rtlCol="0"/>
          <a:lstStyle>
            <a:lvl1pPr>
              <a:defRPr b="1"/>
            </a:lvl1pPr>
          </a:lstStyle>
          <a:p>
            <a:pPr rtl="0"/>
            <a:r>
              <a:rPr lang="en-US" noProof="0"/>
              <a:t>Click to edit Master title style</a:t>
            </a:r>
            <a:endParaRPr lang="en-GB" noProof="0" dirty="0"/>
          </a:p>
        </p:txBody>
      </p:sp>
      <p:sp>
        <p:nvSpPr>
          <p:cNvPr id="14" name="Text Placeholder 2">
            <a:extLst>
              <a:ext uri="{FF2B5EF4-FFF2-40B4-BE49-F238E27FC236}">
                <a16:creationId xmlns:a16="http://schemas.microsoft.com/office/drawing/2014/main" id="{A46E1E0F-4E59-4E81-9D45-686A3E2B32EC}"/>
              </a:ext>
            </a:extLst>
          </p:cNvPr>
          <p:cNvSpPr>
            <a:spLocks noGrp="1"/>
          </p:cNvSpPr>
          <p:nvPr>
            <p:ph type="body" idx="14"/>
          </p:nvPr>
        </p:nvSpPr>
        <p:spPr>
          <a:xfrm>
            <a:off x="6424947" y="4096261"/>
            <a:ext cx="4927266" cy="1654052"/>
          </a:xfrm>
        </p:spPr>
        <p:txBody>
          <a:bodyPr lIns="0" tIns="0" rIns="0" bIns="0" rtlCol="0">
            <a:normAutofit/>
          </a:bodyPr>
          <a:lstStyle>
            <a:lvl1pPr marL="216000" indent="-216000">
              <a:spcBef>
                <a:spcPts val="600"/>
              </a:spcBef>
              <a:buClr>
                <a:schemeClr val="bg1">
                  <a:lumMod val="50000"/>
                </a:schemeClr>
              </a:buClr>
              <a:buFont typeface="Arial" panose="020B0604020202020204" pitchFamily="34" charset="0"/>
              <a:buChar char="•"/>
              <a:defRPr sz="17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15" name="Picture Placeholder 11">
            <a:extLst>
              <a:ext uri="{FF2B5EF4-FFF2-40B4-BE49-F238E27FC236}">
                <a16:creationId xmlns:a16="http://schemas.microsoft.com/office/drawing/2014/main" id="{1C431EA9-1FA6-4AB8-B683-837876623C19}"/>
              </a:ext>
            </a:extLst>
          </p:cNvPr>
          <p:cNvSpPr>
            <a:spLocks noGrp="1"/>
          </p:cNvSpPr>
          <p:nvPr>
            <p:ph type="pic" sz="quarter" idx="50"/>
          </p:nvPr>
        </p:nvSpPr>
        <p:spPr>
          <a:xfrm>
            <a:off x="831850"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3388714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s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83BD79-B5BB-43E2-BB74-F9008C3AA58F}"/>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1" name="Rectangle 10">
            <a:extLst>
              <a:ext uri="{FF2B5EF4-FFF2-40B4-BE49-F238E27FC236}">
                <a16:creationId xmlns:a16="http://schemas.microsoft.com/office/drawing/2014/main" id="{FBC13AD7-0902-4462-AE2E-A3198854D169}"/>
              </a:ext>
            </a:extLst>
          </p:cNvPr>
          <p:cNvSpPr/>
          <p:nvPr userDrawn="1"/>
        </p:nvSpPr>
        <p:spPr>
          <a:xfrm>
            <a:off x="0" y="0"/>
            <a:ext cx="658368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3CF7F729-1298-4F0B-B725-EFAD88305BF0}"/>
              </a:ext>
            </a:extLst>
          </p:cNvPr>
          <p:cNvSpPr>
            <a:spLocks noGrp="1"/>
          </p:cNvSpPr>
          <p:nvPr>
            <p:ph type="title" hasCustomPrompt="1"/>
          </p:nvPr>
        </p:nvSpPr>
        <p:spPr>
          <a:xfrm>
            <a:off x="825458" y="1514007"/>
            <a:ext cx="4585780" cy="1091078"/>
          </a:xfrm>
        </p:spPr>
        <p:txBody>
          <a:bodyPr lIns="0" tIns="0" rIns="0" bIns="0" rtlCol="0" anchor="b" anchorCtr="0">
            <a:noAutofit/>
          </a:bodyPr>
          <a:lstStyle>
            <a:lvl1pPr>
              <a:defRPr sz="5500"/>
            </a:lvl1pPr>
          </a:lstStyle>
          <a:p>
            <a:pPr rtl="0"/>
            <a:r>
              <a:rPr lang="en-GB" noProof="0" dirty="0"/>
              <a:t>Thank you!</a:t>
            </a:r>
          </a:p>
        </p:txBody>
      </p:sp>
      <p:sp>
        <p:nvSpPr>
          <p:cNvPr id="7" name="Date Placeholder 6">
            <a:extLst>
              <a:ext uri="{FF2B5EF4-FFF2-40B4-BE49-F238E27FC236}">
                <a16:creationId xmlns:a16="http://schemas.microsoft.com/office/drawing/2014/main" id="{7AC8DEE1-3923-45D0-A00B-AD5831D56CF0}"/>
              </a:ext>
            </a:extLst>
          </p:cNvPr>
          <p:cNvSpPr>
            <a:spLocks noGrp="1"/>
          </p:cNvSpPr>
          <p:nvPr>
            <p:ph type="dt" sz="half" idx="10"/>
          </p:nvPr>
        </p:nvSpPr>
        <p:spPr/>
        <p:txBody>
          <a:bodyPr rtlCol="0"/>
          <a:lstStyle/>
          <a:p>
            <a:pPr rtl="0"/>
            <a:fld id="{1DCE0BE2-91A0-4D12-BAB2-7D48DE5F2326}" type="datetime1">
              <a:rPr lang="en-GB" noProof="0" smtClean="0"/>
              <a:t>30/01/2025</a:t>
            </a:fld>
            <a:endParaRPr lang="en-GB" noProof="0" dirty="0"/>
          </a:p>
        </p:txBody>
      </p:sp>
      <p:sp>
        <p:nvSpPr>
          <p:cNvPr id="8" name="Footer Placeholder 7">
            <a:extLst>
              <a:ext uri="{FF2B5EF4-FFF2-40B4-BE49-F238E27FC236}">
                <a16:creationId xmlns:a16="http://schemas.microsoft.com/office/drawing/2014/main" id="{488EFA31-738D-4389-B010-AFFC2C33FF64}"/>
              </a:ext>
            </a:extLst>
          </p:cNvPr>
          <p:cNvSpPr>
            <a:spLocks noGrp="1"/>
          </p:cNvSpPr>
          <p:nvPr>
            <p:ph type="ftr" sz="quarter" idx="11"/>
          </p:nvPr>
        </p:nvSpPr>
        <p:spPr/>
        <p:txBody>
          <a:bodyPr rtlCol="0"/>
          <a:lstStyle/>
          <a:p>
            <a:pPr rtl="0"/>
            <a:r>
              <a:rPr lang="en-GB" noProof="0" dirty="0"/>
              <a:t>ADD A FOOTER</a:t>
            </a:r>
          </a:p>
        </p:txBody>
      </p:sp>
      <p:sp>
        <p:nvSpPr>
          <p:cNvPr id="9" name="Slide Number Placeholder 8">
            <a:extLst>
              <a:ext uri="{FF2B5EF4-FFF2-40B4-BE49-F238E27FC236}">
                <a16:creationId xmlns:a16="http://schemas.microsoft.com/office/drawing/2014/main" id="{F0437203-A295-48FE-B1AD-A4AE4FD1FFA2}"/>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3" name="Picture Placeholder 11">
            <a:extLst>
              <a:ext uri="{FF2B5EF4-FFF2-40B4-BE49-F238E27FC236}">
                <a16:creationId xmlns:a16="http://schemas.microsoft.com/office/drawing/2014/main" id="{3A35B9E4-40D9-41FE-A3DD-5A314E6E0B1C}"/>
              </a:ext>
            </a:extLst>
          </p:cNvPr>
          <p:cNvSpPr>
            <a:spLocks noGrp="1"/>
          </p:cNvSpPr>
          <p:nvPr>
            <p:ph type="pic" sz="quarter" idx="14"/>
          </p:nvPr>
        </p:nvSpPr>
        <p:spPr>
          <a:xfrm>
            <a:off x="831850" y="851603"/>
            <a:ext cx="2386800" cy="486000"/>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
        <p:nvSpPr>
          <p:cNvPr id="12" name="Text Placeholder 3">
            <a:extLst>
              <a:ext uri="{FF2B5EF4-FFF2-40B4-BE49-F238E27FC236}">
                <a16:creationId xmlns:a16="http://schemas.microsoft.com/office/drawing/2014/main" id="{F1815864-FC8F-40F2-AB2F-2E8B29A59E1C}"/>
              </a:ext>
            </a:extLst>
          </p:cNvPr>
          <p:cNvSpPr>
            <a:spLocks noGrp="1"/>
          </p:cNvSpPr>
          <p:nvPr>
            <p:ph type="body" sz="quarter" idx="15" hasCustomPrompt="1"/>
          </p:nvPr>
        </p:nvSpPr>
        <p:spPr>
          <a:xfrm>
            <a:off x="825335" y="3132086"/>
            <a:ext cx="4586288" cy="509472"/>
          </a:xfrm>
        </p:spPr>
        <p:txBody>
          <a:bodyPr lIns="0" tIns="0" rIns="0" bIns="0" rtlCol="0">
            <a:noAutofit/>
          </a:bodyPr>
          <a:lstStyle>
            <a:lvl1pPr marL="0" indent="0">
              <a:buNone/>
              <a:defRPr sz="36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dirty="0"/>
              <a:t>Allan </a:t>
            </a:r>
            <a:r>
              <a:rPr lang="en-GB" noProof="0" dirty="0" err="1"/>
              <a:t>Mattsson</a:t>
            </a:r>
            <a:endParaRPr lang="en-GB" noProof="0" dirty="0"/>
          </a:p>
        </p:txBody>
      </p:sp>
      <p:sp>
        <p:nvSpPr>
          <p:cNvPr id="14" name="Text Placeholder 3">
            <a:extLst>
              <a:ext uri="{FF2B5EF4-FFF2-40B4-BE49-F238E27FC236}">
                <a16:creationId xmlns:a16="http://schemas.microsoft.com/office/drawing/2014/main" id="{EF892DC1-71DA-42B0-9222-A94944D56D86}"/>
              </a:ext>
            </a:extLst>
          </p:cNvPr>
          <p:cNvSpPr>
            <a:spLocks noGrp="1"/>
          </p:cNvSpPr>
          <p:nvPr>
            <p:ph type="body" sz="quarter" idx="16" hasCustomPrompt="1"/>
          </p:nvPr>
        </p:nvSpPr>
        <p:spPr>
          <a:xfrm>
            <a:off x="831850" y="3703834"/>
            <a:ext cx="4586288" cy="230941"/>
          </a:xfrm>
        </p:spPr>
        <p:txBody>
          <a:bodyPr lIns="0" tIns="0" rIns="0" bIns="0" rtlCol="0">
            <a:noAutofit/>
          </a:bodyPr>
          <a:lstStyle>
            <a:lvl1pPr marL="0" indent="0">
              <a:buNone/>
              <a:defRPr sz="1700" b="1">
                <a:solidFill>
                  <a:schemeClr val="bg2"/>
                </a:solidFill>
                <a:latin typeface="+mn-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dirty="0"/>
              <a:t>Phone number:</a:t>
            </a:r>
          </a:p>
        </p:txBody>
      </p:sp>
      <p:sp>
        <p:nvSpPr>
          <p:cNvPr id="15" name="Text Placeholder 3">
            <a:extLst>
              <a:ext uri="{FF2B5EF4-FFF2-40B4-BE49-F238E27FC236}">
                <a16:creationId xmlns:a16="http://schemas.microsoft.com/office/drawing/2014/main" id="{0717FFFD-9D64-40AB-9C05-B5348E9B83FE}"/>
              </a:ext>
            </a:extLst>
          </p:cNvPr>
          <p:cNvSpPr>
            <a:spLocks noGrp="1"/>
          </p:cNvSpPr>
          <p:nvPr>
            <p:ph type="body" sz="quarter" idx="17" hasCustomPrompt="1"/>
          </p:nvPr>
        </p:nvSpPr>
        <p:spPr>
          <a:xfrm>
            <a:off x="824950" y="3946707"/>
            <a:ext cx="4586288" cy="290167"/>
          </a:xfrm>
        </p:spPr>
        <p:txBody>
          <a:bodyPr lIns="0" tIns="0" rIns="0" bIns="0" rtlCol="0">
            <a:noAutofit/>
          </a:bodyPr>
          <a:lstStyle>
            <a:lvl1pPr marL="0" indent="0">
              <a:buNone/>
              <a:defRPr sz="2800" b="0">
                <a:solidFill>
                  <a:schemeClr val="bg1"/>
                </a:solidFill>
                <a:latin typeface="+mn-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dirty="0"/>
              <a:t>2085550183</a:t>
            </a:r>
          </a:p>
        </p:txBody>
      </p:sp>
      <p:sp>
        <p:nvSpPr>
          <p:cNvPr id="16" name="Text Placeholder 3">
            <a:extLst>
              <a:ext uri="{FF2B5EF4-FFF2-40B4-BE49-F238E27FC236}">
                <a16:creationId xmlns:a16="http://schemas.microsoft.com/office/drawing/2014/main" id="{FD85ADCA-D658-49E9-B312-5F5BFFDF252B}"/>
              </a:ext>
            </a:extLst>
          </p:cNvPr>
          <p:cNvSpPr>
            <a:spLocks noGrp="1"/>
          </p:cNvSpPr>
          <p:nvPr>
            <p:ph type="body" sz="quarter" idx="18" hasCustomPrompt="1"/>
          </p:nvPr>
        </p:nvSpPr>
        <p:spPr>
          <a:xfrm>
            <a:off x="838750" y="4423954"/>
            <a:ext cx="4586288" cy="230941"/>
          </a:xfrm>
        </p:spPr>
        <p:txBody>
          <a:bodyPr lIns="0" tIns="0" rIns="0" bIns="0" rtlCol="0">
            <a:noAutofit/>
          </a:bodyPr>
          <a:lstStyle>
            <a:lvl1pPr marL="0" indent="0">
              <a:buNone/>
              <a:defRPr sz="1700" b="1">
                <a:solidFill>
                  <a:schemeClr val="bg2"/>
                </a:solidFill>
                <a:latin typeface="+mn-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dirty="0"/>
              <a:t>Email address:</a:t>
            </a:r>
          </a:p>
        </p:txBody>
      </p:sp>
      <p:sp>
        <p:nvSpPr>
          <p:cNvPr id="17" name="Text Placeholder 3">
            <a:extLst>
              <a:ext uri="{FF2B5EF4-FFF2-40B4-BE49-F238E27FC236}">
                <a16:creationId xmlns:a16="http://schemas.microsoft.com/office/drawing/2014/main" id="{D200E180-BBC5-45C4-B9FE-291D676739E2}"/>
              </a:ext>
            </a:extLst>
          </p:cNvPr>
          <p:cNvSpPr>
            <a:spLocks noGrp="1"/>
          </p:cNvSpPr>
          <p:nvPr>
            <p:ph type="body" sz="quarter" idx="19" hasCustomPrompt="1"/>
          </p:nvPr>
        </p:nvSpPr>
        <p:spPr>
          <a:xfrm>
            <a:off x="831850" y="4650785"/>
            <a:ext cx="4586288" cy="364479"/>
          </a:xfrm>
        </p:spPr>
        <p:txBody>
          <a:bodyPr lIns="0" tIns="0" rIns="0" bIns="0" rtlCol="0">
            <a:noAutofit/>
          </a:bodyPr>
          <a:lstStyle>
            <a:lvl1pPr marL="0" indent="0">
              <a:buNone/>
              <a:defRPr sz="2800" b="0">
                <a:solidFill>
                  <a:schemeClr val="bg1"/>
                </a:solidFill>
                <a:latin typeface="+mn-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dirty="0"/>
              <a:t>alaan@fineartschool.net</a:t>
            </a:r>
          </a:p>
        </p:txBody>
      </p:sp>
      <p:sp>
        <p:nvSpPr>
          <p:cNvPr id="18" name="Text Placeholder 3">
            <a:extLst>
              <a:ext uri="{FF2B5EF4-FFF2-40B4-BE49-F238E27FC236}">
                <a16:creationId xmlns:a16="http://schemas.microsoft.com/office/drawing/2014/main" id="{5E52E9F4-4D2A-4D77-A34F-A611634DDD9F}"/>
              </a:ext>
            </a:extLst>
          </p:cNvPr>
          <p:cNvSpPr>
            <a:spLocks noGrp="1"/>
          </p:cNvSpPr>
          <p:nvPr>
            <p:ph type="body" sz="quarter" idx="20" hasCustomPrompt="1"/>
          </p:nvPr>
        </p:nvSpPr>
        <p:spPr>
          <a:xfrm>
            <a:off x="831850" y="5153025"/>
            <a:ext cx="4586288" cy="230941"/>
          </a:xfrm>
        </p:spPr>
        <p:txBody>
          <a:bodyPr lIns="0" tIns="0" rIns="0" bIns="0" rtlCol="0">
            <a:noAutofit/>
          </a:bodyPr>
          <a:lstStyle>
            <a:lvl1pPr marL="0" indent="0">
              <a:buNone/>
              <a:defRPr sz="1700" b="1">
                <a:solidFill>
                  <a:schemeClr val="bg2"/>
                </a:solidFill>
                <a:latin typeface="+mn-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dirty="0"/>
              <a:t>Website:</a:t>
            </a:r>
          </a:p>
        </p:txBody>
      </p:sp>
      <p:sp>
        <p:nvSpPr>
          <p:cNvPr id="19" name="Text Placeholder 3">
            <a:extLst>
              <a:ext uri="{FF2B5EF4-FFF2-40B4-BE49-F238E27FC236}">
                <a16:creationId xmlns:a16="http://schemas.microsoft.com/office/drawing/2014/main" id="{A0CC1407-FB5D-49EA-B205-A8DD06DF0218}"/>
              </a:ext>
            </a:extLst>
          </p:cNvPr>
          <p:cNvSpPr>
            <a:spLocks noGrp="1"/>
          </p:cNvSpPr>
          <p:nvPr>
            <p:ph type="body" sz="quarter" idx="21" hasCustomPrompt="1"/>
          </p:nvPr>
        </p:nvSpPr>
        <p:spPr>
          <a:xfrm>
            <a:off x="824950" y="5363814"/>
            <a:ext cx="4586288" cy="364479"/>
          </a:xfrm>
        </p:spPr>
        <p:txBody>
          <a:bodyPr lIns="0" tIns="0" rIns="0" bIns="0" rtlCol="0">
            <a:noAutofit/>
          </a:bodyPr>
          <a:lstStyle>
            <a:lvl1pPr marL="0" indent="0">
              <a:buNone/>
              <a:defRPr sz="2800" b="0">
                <a:solidFill>
                  <a:schemeClr val="bg1"/>
                </a:solidFill>
                <a:latin typeface="+mn-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dirty="0"/>
              <a:t>www.fineartschool.net</a:t>
            </a:r>
          </a:p>
        </p:txBody>
      </p:sp>
    </p:spTree>
    <p:extLst>
      <p:ext uri="{BB962C8B-B14F-4D97-AF65-F5344CB8AC3E}">
        <p14:creationId xmlns:p14="http://schemas.microsoft.com/office/powerpoint/2010/main" val="1026757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 Section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225329-2B3F-4E19-87FA-6CF5BB878D23}"/>
              </a:ext>
            </a:extLst>
          </p:cNvPr>
          <p:cNvSpPr/>
          <p:nvPr userDrawn="1"/>
        </p:nvSpPr>
        <p:spPr>
          <a:xfrm>
            <a:off x="0" y="0"/>
            <a:ext cx="12192000" cy="6858000"/>
          </a:xfrm>
          <a:prstGeom prst="rect">
            <a:avLst/>
          </a:prstGeom>
          <a:blipFill>
            <a:blip r:embed="rId2"/>
            <a:srcRect/>
            <a:stretch>
              <a:fillRect l="-1" r="-3288" b="-32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5" name="Rectangle 14">
            <a:extLst>
              <a:ext uri="{FF2B5EF4-FFF2-40B4-BE49-F238E27FC236}">
                <a16:creationId xmlns:a16="http://schemas.microsoft.com/office/drawing/2014/main" id="{65E2087C-0B0E-4369-B682-3BD45618E7AC}"/>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9" name="Rectangle 8">
            <a:extLst>
              <a:ext uri="{FF2B5EF4-FFF2-40B4-BE49-F238E27FC236}">
                <a16:creationId xmlns:a16="http://schemas.microsoft.com/office/drawing/2014/main" id="{6F35480A-D762-4968-B35D-F8EBD1135B65}"/>
              </a:ext>
            </a:extLst>
          </p:cNvPr>
          <p:cNvSpPr/>
          <p:nvPr userDrawn="1"/>
        </p:nvSpPr>
        <p:spPr>
          <a:xfrm>
            <a:off x="0" y="4498848"/>
            <a:ext cx="12192000" cy="2359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1F7FF6A3-D40E-4089-92AF-A2DB4994946A}"/>
              </a:ext>
            </a:extLst>
          </p:cNvPr>
          <p:cNvSpPr>
            <a:spLocks noGrp="1"/>
          </p:cNvSpPr>
          <p:nvPr>
            <p:ph type="title"/>
          </p:nvPr>
        </p:nvSpPr>
        <p:spPr>
          <a:xfrm>
            <a:off x="838200" y="5291317"/>
            <a:ext cx="10515600" cy="636340"/>
          </a:xfrm>
        </p:spPr>
        <p:txBody>
          <a:bodyPr lIns="0" tIns="0" rIns="0" bIns="0" rtlCol="0"/>
          <a:lstStyle>
            <a:lvl1pPr algn="ctr">
              <a:defRPr b="1"/>
            </a:lvl1pPr>
          </a:lstStyle>
          <a:p>
            <a:pPr rtl="0"/>
            <a:r>
              <a:rPr lang="en-US" noProof="0"/>
              <a:t>Click to edit Master title style</a:t>
            </a:r>
            <a:endParaRPr lang="en-GB" noProof="0" dirty="0"/>
          </a:p>
        </p:txBody>
      </p:sp>
      <p:sp>
        <p:nvSpPr>
          <p:cNvPr id="5" name="Date Placeholder 4">
            <a:extLst>
              <a:ext uri="{FF2B5EF4-FFF2-40B4-BE49-F238E27FC236}">
                <a16:creationId xmlns:a16="http://schemas.microsoft.com/office/drawing/2014/main" id="{C32F87FB-CCAF-450C-B1BC-067126CC6B11}"/>
              </a:ext>
            </a:extLst>
          </p:cNvPr>
          <p:cNvSpPr>
            <a:spLocks noGrp="1"/>
          </p:cNvSpPr>
          <p:nvPr>
            <p:ph type="dt" sz="half" idx="10"/>
          </p:nvPr>
        </p:nvSpPr>
        <p:spPr/>
        <p:txBody>
          <a:bodyPr rtlCol="0"/>
          <a:lstStyle/>
          <a:p>
            <a:pPr rtl="0"/>
            <a:fld id="{C7CE7625-35D1-45C7-BA15-98B74631BF8B}" type="datetime1">
              <a:rPr lang="en-GB" noProof="0" smtClean="0"/>
              <a:t>30/01/2025</a:t>
            </a:fld>
            <a:endParaRPr lang="en-GB" noProof="0" dirty="0"/>
          </a:p>
        </p:txBody>
      </p:sp>
      <p:sp>
        <p:nvSpPr>
          <p:cNvPr id="6" name="Footer Placeholder 5">
            <a:extLst>
              <a:ext uri="{FF2B5EF4-FFF2-40B4-BE49-F238E27FC236}">
                <a16:creationId xmlns:a16="http://schemas.microsoft.com/office/drawing/2014/main" id="{5825AABB-EED6-4CD0-A5E2-A15FCDD4119F}"/>
              </a:ext>
            </a:extLst>
          </p:cNvPr>
          <p:cNvSpPr>
            <a:spLocks noGrp="1"/>
          </p:cNvSpPr>
          <p:nvPr>
            <p:ph type="ftr" sz="quarter" idx="11"/>
          </p:nvPr>
        </p:nvSpPr>
        <p:spPr/>
        <p:txBody>
          <a:bodyPr rtlCol="0"/>
          <a:lstStyle/>
          <a:p>
            <a:pPr rtl="0"/>
            <a:r>
              <a:rPr lang="en-GB" noProof="0" dirty="0"/>
              <a:t>ADD A FOOTER</a:t>
            </a:r>
          </a:p>
        </p:txBody>
      </p:sp>
      <p:sp>
        <p:nvSpPr>
          <p:cNvPr id="7" name="Slide Number Placeholder 6">
            <a:extLst>
              <a:ext uri="{FF2B5EF4-FFF2-40B4-BE49-F238E27FC236}">
                <a16:creationId xmlns:a16="http://schemas.microsoft.com/office/drawing/2014/main" id="{5912491C-7FC6-4C1F-9912-4584E8CAA8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4" name="Picture Placeholder 11">
            <a:extLst>
              <a:ext uri="{FF2B5EF4-FFF2-40B4-BE49-F238E27FC236}">
                <a16:creationId xmlns:a16="http://schemas.microsoft.com/office/drawing/2014/main" id="{B21449DB-6E23-41CB-AD61-C3F2044E825A}"/>
              </a:ext>
            </a:extLst>
          </p:cNvPr>
          <p:cNvSpPr>
            <a:spLocks noGrp="1"/>
          </p:cNvSpPr>
          <p:nvPr>
            <p:ph type="pic" sz="quarter" idx="50"/>
          </p:nvPr>
        </p:nvSpPr>
        <p:spPr>
          <a:xfrm>
            <a:off x="5126736"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247706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stimonials Content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3" name="Rectangle 32">
            <a:extLst>
              <a:ext uri="{FF2B5EF4-FFF2-40B4-BE49-F238E27FC236}">
                <a16:creationId xmlns:a16="http://schemas.microsoft.com/office/drawing/2014/main" id="{5160F428-57C5-4F3D-A940-BE104D4E7EB6}"/>
              </a:ext>
            </a:extLst>
          </p:cNvPr>
          <p:cNvSpPr/>
          <p:nvPr userDrawn="1"/>
        </p:nvSpPr>
        <p:spPr>
          <a:xfrm>
            <a:off x="0" y="0"/>
            <a:ext cx="12192000"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541262"/>
            <a:ext cx="12192000" cy="3316737"/>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CD9B0E51-7711-412D-9683-BF86B29B554A}"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31" name="Text Placeholder 2">
            <a:extLst>
              <a:ext uri="{FF2B5EF4-FFF2-40B4-BE49-F238E27FC236}">
                <a16:creationId xmlns:a16="http://schemas.microsoft.com/office/drawing/2014/main" id="{E65875B3-5DCE-417D-9AF6-8A9319DAF12F}"/>
              </a:ext>
            </a:extLst>
          </p:cNvPr>
          <p:cNvSpPr>
            <a:spLocks noGrp="1"/>
          </p:cNvSpPr>
          <p:nvPr>
            <p:ph type="body" idx="60" hasCustomPrompt="1"/>
          </p:nvPr>
        </p:nvSpPr>
        <p:spPr>
          <a:xfrm>
            <a:off x="2742719" y="2572232"/>
            <a:ext cx="1908000" cy="591259"/>
          </a:xfrm>
        </p:spPr>
        <p:txBody>
          <a:bodyPr lIns="0" tIns="0" rIns="0" bIns="0" rtlCol="0" anchor="b">
            <a:normAutofit/>
          </a:bodyPr>
          <a:lstStyle>
            <a:lvl1pPr marL="0" indent="0" algn="l">
              <a:buFont typeface="Arial" panose="020B0604020202020204" pitchFamily="34" charse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32" name="Text Placeholder 11">
            <a:extLst>
              <a:ext uri="{FF2B5EF4-FFF2-40B4-BE49-F238E27FC236}">
                <a16:creationId xmlns:a16="http://schemas.microsoft.com/office/drawing/2014/main" id="{57610FCE-66D7-48F6-8133-2F14CEABF03C}"/>
              </a:ext>
            </a:extLst>
          </p:cNvPr>
          <p:cNvSpPr>
            <a:spLocks noGrp="1"/>
          </p:cNvSpPr>
          <p:nvPr>
            <p:ph type="body" sz="quarter" idx="61"/>
          </p:nvPr>
        </p:nvSpPr>
        <p:spPr>
          <a:xfrm>
            <a:off x="2742719" y="3209465"/>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4" name="Picture Placeholder 10">
            <a:extLst>
              <a:ext uri="{FF2B5EF4-FFF2-40B4-BE49-F238E27FC236}">
                <a16:creationId xmlns:a16="http://schemas.microsoft.com/office/drawing/2014/main" id="{950B3CF8-BCAD-487D-A0EB-0F031B9DFEB6}"/>
              </a:ext>
            </a:extLst>
          </p:cNvPr>
          <p:cNvSpPr>
            <a:spLocks noGrp="1"/>
          </p:cNvSpPr>
          <p:nvPr>
            <p:ph type="pic" sz="quarter" idx="63"/>
          </p:nvPr>
        </p:nvSpPr>
        <p:spPr>
          <a:xfrm>
            <a:off x="1030546" y="2440194"/>
            <a:ext cx="1389888" cy="1389888"/>
          </a:xfrm>
          <a:prstGeom prst="ellipse">
            <a:avLst/>
          </a:prstGeom>
          <a:ln>
            <a:solidFill>
              <a:schemeClr val="bg2"/>
            </a:solidFill>
          </a:ln>
        </p:spPr>
        <p:txBody>
          <a:bodyPr rtlCol="0" anchor="ctr" anchorCtr="0">
            <a:normAutofit/>
          </a:bodyPr>
          <a:lstStyle>
            <a:lvl1pPr marL="0" indent="0" algn="ctr">
              <a:buNone/>
              <a:defRPr sz="1400"/>
            </a:lvl1pPr>
          </a:lstStyle>
          <a:p>
            <a:pPr rtl="0"/>
            <a:r>
              <a:rPr lang="en-US" noProof="0"/>
              <a:t>Click icon to add picture</a:t>
            </a:r>
            <a:endParaRPr lang="en-GB" noProof="0" dirty="0"/>
          </a:p>
        </p:txBody>
      </p:sp>
      <p:sp>
        <p:nvSpPr>
          <p:cNvPr id="44" name="Text Placeholder 2">
            <a:extLst>
              <a:ext uri="{FF2B5EF4-FFF2-40B4-BE49-F238E27FC236}">
                <a16:creationId xmlns:a16="http://schemas.microsoft.com/office/drawing/2014/main" id="{A5B0328E-C8F6-40C1-8E47-5E04F8C378BC}"/>
              </a:ext>
            </a:extLst>
          </p:cNvPr>
          <p:cNvSpPr>
            <a:spLocks noGrp="1"/>
          </p:cNvSpPr>
          <p:nvPr>
            <p:ph type="body" idx="71" hasCustomPrompt="1"/>
          </p:nvPr>
        </p:nvSpPr>
        <p:spPr>
          <a:xfrm>
            <a:off x="7916852" y="2572232"/>
            <a:ext cx="1908000" cy="591259"/>
          </a:xfrm>
        </p:spPr>
        <p:txBody>
          <a:bodyPr lIns="0" tIns="0" rIns="0" bIns="0" rtlCol="0" anchor="b">
            <a:normAutofit/>
          </a:bodyPr>
          <a:lstStyle>
            <a:lvl1pPr marL="0" indent="0" algn="l">
              <a:buFont typeface="Arial" panose="020B0604020202020204" pitchFamily="34" charse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dirty="0"/>
              <a:t>Edit text</a:t>
            </a:r>
          </a:p>
        </p:txBody>
      </p:sp>
      <p:sp>
        <p:nvSpPr>
          <p:cNvPr id="45" name="Text Placeholder 11">
            <a:extLst>
              <a:ext uri="{FF2B5EF4-FFF2-40B4-BE49-F238E27FC236}">
                <a16:creationId xmlns:a16="http://schemas.microsoft.com/office/drawing/2014/main" id="{FA001AE7-4E42-42A6-9347-729901FA288B}"/>
              </a:ext>
            </a:extLst>
          </p:cNvPr>
          <p:cNvSpPr>
            <a:spLocks noGrp="1"/>
          </p:cNvSpPr>
          <p:nvPr>
            <p:ph type="body" sz="quarter" idx="72"/>
          </p:nvPr>
        </p:nvSpPr>
        <p:spPr>
          <a:xfrm>
            <a:off x="7916852" y="3209465"/>
            <a:ext cx="1908000" cy="214088"/>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46" name="Picture Placeholder 10">
            <a:extLst>
              <a:ext uri="{FF2B5EF4-FFF2-40B4-BE49-F238E27FC236}">
                <a16:creationId xmlns:a16="http://schemas.microsoft.com/office/drawing/2014/main" id="{C3CA770E-AF5C-412A-8286-39C2516C33FB}"/>
              </a:ext>
            </a:extLst>
          </p:cNvPr>
          <p:cNvSpPr>
            <a:spLocks noGrp="1"/>
          </p:cNvSpPr>
          <p:nvPr>
            <p:ph type="pic" sz="quarter" idx="73"/>
          </p:nvPr>
        </p:nvSpPr>
        <p:spPr>
          <a:xfrm>
            <a:off x="6252805" y="2440194"/>
            <a:ext cx="1389888" cy="1389888"/>
          </a:xfrm>
          <a:prstGeom prst="ellipse">
            <a:avLst/>
          </a:prstGeom>
          <a:ln>
            <a:solidFill>
              <a:schemeClr val="bg2"/>
            </a:solidFill>
          </a:ln>
        </p:spPr>
        <p:txBody>
          <a:bodyPr rtlCol="0" anchor="ctr" anchorCtr="0">
            <a:normAutofit/>
          </a:bodyPr>
          <a:lstStyle>
            <a:lvl1pPr marL="0" indent="0" algn="ctr">
              <a:buNone/>
              <a:defRPr sz="1400"/>
            </a:lvl1pPr>
          </a:lstStyle>
          <a:p>
            <a:pPr rtl="0"/>
            <a:r>
              <a:rPr lang="en-US" noProof="0"/>
              <a:t>Click icon to add picture</a:t>
            </a:r>
            <a:endParaRPr lang="en-GB" noProof="0" dirty="0"/>
          </a:p>
        </p:txBody>
      </p:sp>
      <p:sp>
        <p:nvSpPr>
          <p:cNvPr id="28" name="Text Placeholder 11">
            <a:extLst>
              <a:ext uri="{FF2B5EF4-FFF2-40B4-BE49-F238E27FC236}">
                <a16:creationId xmlns:a16="http://schemas.microsoft.com/office/drawing/2014/main" id="{18E76348-9871-4FA1-9460-69F230C89BDA}"/>
              </a:ext>
            </a:extLst>
          </p:cNvPr>
          <p:cNvSpPr>
            <a:spLocks noGrp="1"/>
          </p:cNvSpPr>
          <p:nvPr>
            <p:ph type="body" sz="quarter" idx="74"/>
          </p:nvPr>
        </p:nvSpPr>
        <p:spPr>
          <a:xfrm>
            <a:off x="2742719" y="3874620"/>
            <a:ext cx="3039906" cy="1874702"/>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9" name="Text Placeholder 11">
            <a:extLst>
              <a:ext uri="{FF2B5EF4-FFF2-40B4-BE49-F238E27FC236}">
                <a16:creationId xmlns:a16="http://schemas.microsoft.com/office/drawing/2014/main" id="{7C11E7F0-ED81-4CB0-8A14-4C97909FDA1C}"/>
              </a:ext>
            </a:extLst>
          </p:cNvPr>
          <p:cNvSpPr>
            <a:spLocks noGrp="1"/>
          </p:cNvSpPr>
          <p:nvPr>
            <p:ph type="body" sz="quarter" idx="75"/>
          </p:nvPr>
        </p:nvSpPr>
        <p:spPr>
          <a:xfrm>
            <a:off x="7916852" y="3874620"/>
            <a:ext cx="3039906" cy="1874702"/>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35" name="Picture Placeholder 11">
            <a:extLst>
              <a:ext uri="{FF2B5EF4-FFF2-40B4-BE49-F238E27FC236}">
                <a16:creationId xmlns:a16="http://schemas.microsoft.com/office/drawing/2014/main" id="{6B1C1861-9B5E-4FAB-A6BD-7DB0815CBD78}"/>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27887733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and Caption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8" name="Rectangle 17">
            <a:extLst>
              <a:ext uri="{FF2B5EF4-FFF2-40B4-BE49-F238E27FC236}">
                <a16:creationId xmlns:a16="http://schemas.microsoft.com/office/drawing/2014/main" id="{01B7F5A1-ACE9-48DF-BB64-61C809D3A883}"/>
              </a:ext>
            </a:extLst>
          </p:cNvPr>
          <p:cNvSpPr/>
          <p:nvPr userDrawn="1"/>
        </p:nvSpPr>
        <p:spPr>
          <a:xfrm>
            <a:off x="0" y="-14228"/>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3541262"/>
            <a:ext cx="12192000" cy="3316737"/>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839F1232-9583-471E-AACE-18D4EE3C62C5}"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28" name="Text Placeholder 11">
            <a:extLst>
              <a:ext uri="{FF2B5EF4-FFF2-40B4-BE49-F238E27FC236}">
                <a16:creationId xmlns:a16="http://schemas.microsoft.com/office/drawing/2014/main" id="{18E76348-9871-4FA1-9460-69F230C89BDA}"/>
              </a:ext>
            </a:extLst>
          </p:cNvPr>
          <p:cNvSpPr>
            <a:spLocks noGrp="1"/>
          </p:cNvSpPr>
          <p:nvPr>
            <p:ph type="body" sz="quarter" idx="74"/>
          </p:nvPr>
        </p:nvSpPr>
        <p:spPr>
          <a:xfrm>
            <a:off x="839788" y="3938788"/>
            <a:ext cx="4942837" cy="1874702"/>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29" name="Text Placeholder 11">
            <a:extLst>
              <a:ext uri="{FF2B5EF4-FFF2-40B4-BE49-F238E27FC236}">
                <a16:creationId xmlns:a16="http://schemas.microsoft.com/office/drawing/2014/main" id="{7C11E7F0-ED81-4CB0-8A14-4C97909FDA1C}"/>
              </a:ext>
            </a:extLst>
          </p:cNvPr>
          <p:cNvSpPr>
            <a:spLocks noGrp="1"/>
          </p:cNvSpPr>
          <p:nvPr>
            <p:ph type="body" sz="quarter" idx="75"/>
          </p:nvPr>
        </p:nvSpPr>
        <p:spPr>
          <a:xfrm>
            <a:off x="6409377" y="3938788"/>
            <a:ext cx="4942836" cy="1874702"/>
          </a:xfrm>
        </p:spPr>
        <p:txBody>
          <a:bodyPr lIns="0" tIns="0" rIns="0" bIns="0" rtlCol="0">
            <a:normAutofit/>
          </a:bodyPr>
          <a:lstStyle>
            <a:lvl1pPr marL="216000" indent="-216000" algn="l">
              <a:spcBef>
                <a:spcPts val="600"/>
              </a:spcBef>
              <a:buClr>
                <a:schemeClr val="bg1">
                  <a:lumMod val="50000"/>
                </a:schemeClr>
              </a:buClr>
              <a:buSzPct val="125000"/>
              <a:buFont typeface="Arial" panose="020B0604020202020204" pitchFamily="34" charset="0"/>
              <a:buChar char="•"/>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7" name="Text Placeholder 11">
            <a:extLst>
              <a:ext uri="{FF2B5EF4-FFF2-40B4-BE49-F238E27FC236}">
                <a16:creationId xmlns:a16="http://schemas.microsoft.com/office/drawing/2014/main" id="{6118C391-74F9-4973-A7A7-1B372BA2986C}"/>
              </a:ext>
            </a:extLst>
          </p:cNvPr>
          <p:cNvSpPr>
            <a:spLocks noGrp="1"/>
          </p:cNvSpPr>
          <p:nvPr>
            <p:ph type="body" sz="quarter" idx="47"/>
          </p:nvPr>
        </p:nvSpPr>
        <p:spPr>
          <a:xfrm>
            <a:off x="836613" y="1392449"/>
            <a:ext cx="8128800" cy="870309"/>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tx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9" name="Picture Placeholder 11">
            <a:extLst>
              <a:ext uri="{FF2B5EF4-FFF2-40B4-BE49-F238E27FC236}">
                <a16:creationId xmlns:a16="http://schemas.microsoft.com/office/drawing/2014/main" id="{9112DCB4-4925-43FD-B9C6-F2236950857F}"/>
              </a:ext>
            </a:extLst>
          </p:cNvPr>
          <p:cNvSpPr>
            <a:spLocks noGrp="1"/>
          </p:cNvSpPr>
          <p:nvPr>
            <p:ph type="pic" sz="quarter" idx="5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7279261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bile Content and Caption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9" name="Rectangle 18">
            <a:extLst>
              <a:ext uri="{FF2B5EF4-FFF2-40B4-BE49-F238E27FC236}">
                <a16:creationId xmlns:a16="http://schemas.microsoft.com/office/drawing/2014/main" id="{DB6A5190-405E-4BAD-9D24-C60BCE1026AC}"/>
              </a:ext>
            </a:extLst>
          </p:cNvPr>
          <p:cNvSpPr/>
          <p:nvPr userDrawn="1"/>
        </p:nvSpPr>
        <p:spPr>
          <a:xfrm>
            <a:off x="0" y="-336"/>
            <a:ext cx="12192000" cy="6857999"/>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4050792"/>
            <a:ext cx="12192000" cy="280720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6862011"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0CF6EF56-B2D0-4A70-935A-C9910209EE6E}"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28" name="Text Placeholder 11">
            <a:extLst>
              <a:ext uri="{FF2B5EF4-FFF2-40B4-BE49-F238E27FC236}">
                <a16:creationId xmlns:a16="http://schemas.microsoft.com/office/drawing/2014/main" id="{18E76348-9871-4FA1-9460-69F230C89BDA}"/>
              </a:ext>
            </a:extLst>
          </p:cNvPr>
          <p:cNvSpPr>
            <a:spLocks noGrp="1"/>
          </p:cNvSpPr>
          <p:nvPr>
            <p:ph type="body" sz="quarter" idx="74" hasCustomPrompt="1"/>
          </p:nvPr>
        </p:nvSpPr>
        <p:spPr>
          <a:xfrm>
            <a:off x="839787" y="4512195"/>
            <a:ext cx="2176272" cy="300437"/>
          </a:xfrm>
        </p:spPr>
        <p:txBody>
          <a:bodyPr lIns="0" tIns="0" rIns="0" bIns="0" rtlCol="0">
            <a:noAutofit/>
          </a:bodyPr>
          <a:lstStyle>
            <a:lvl1pPr marL="0" indent="0" algn="l">
              <a:spcBef>
                <a:spcPts val="600"/>
              </a:spcBef>
              <a:buClr>
                <a:schemeClr val="bg1">
                  <a:lumMod val="50000"/>
                </a:schemeClr>
              </a:buClr>
              <a:buSzPct val="125000"/>
              <a:buFont typeface="Arial" panose="020B0604020202020204" pitchFamily="34" charset="0"/>
              <a:buNone/>
              <a:defRPr sz="2200" b="1" i="0">
                <a:solidFill>
                  <a:schemeClr val="bg2"/>
                </a:solidFill>
                <a:latin typeface="+mj-lt"/>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GB" noProof="0" dirty="0"/>
              <a:t>Section title</a:t>
            </a:r>
          </a:p>
        </p:txBody>
      </p:sp>
      <p:sp>
        <p:nvSpPr>
          <p:cNvPr id="29" name="Text Placeholder 11">
            <a:extLst>
              <a:ext uri="{FF2B5EF4-FFF2-40B4-BE49-F238E27FC236}">
                <a16:creationId xmlns:a16="http://schemas.microsoft.com/office/drawing/2014/main" id="{7C11E7F0-ED81-4CB0-8A14-4C97909FDA1C}"/>
              </a:ext>
            </a:extLst>
          </p:cNvPr>
          <p:cNvSpPr>
            <a:spLocks noGrp="1"/>
          </p:cNvSpPr>
          <p:nvPr>
            <p:ph type="body" sz="quarter" idx="75"/>
          </p:nvPr>
        </p:nvSpPr>
        <p:spPr>
          <a:xfrm>
            <a:off x="828570" y="4850265"/>
            <a:ext cx="2176272" cy="938012"/>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7" name="Text Placeholder 11">
            <a:extLst>
              <a:ext uri="{FF2B5EF4-FFF2-40B4-BE49-F238E27FC236}">
                <a16:creationId xmlns:a16="http://schemas.microsoft.com/office/drawing/2014/main" id="{6118C391-74F9-4973-A7A7-1B372BA2986C}"/>
              </a:ext>
            </a:extLst>
          </p:cNvPr>
          <p:cNvSpPr>
            <a:spLocks noGrp="1"/>
          </p:cNvSpPr>
          <p:nvPr>
            <p:ph type="body" sz="quarter" idx="47"/>
          </p:nvPr>
        </p:nvSpPr>
        <p:spPr>
          <a:xfrm>
            <a:off x="836613" y="1392449"/>
            <a:ext cx="8128800" cy="600249"/>
          </a:xfrm>
        </p:spPr>
        <p:txBody>
          <a:bodyPr lIns="36000" tIns="0" rIns="0" bIns="0" rtlCol="0">
            <a:normAutofit/>
          </a:bodyPr>
          <a:lstStyle>
            <a:lvl1pPr marL="0" indent="0">
              <a:buClr>
                <a:schemeClr val="tx2"/>
              </a:buClr>
              <a:buSzPct val="125000"/>
              <a:buFont typeface="Wingdings" panose="05000000000000000000" pitchFamily="2" charset="2"/>
              <a:buNone/>
              <a:defRPr sz="1800" i="0">
                <a:solidFill>
                  <a:schemeClr val="bg2"/>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12" name="Picture Placeholder 20">
            <a:extLst>
              <a:ext uri="{FF2B5EF4-FFF2-40B4-BE49-F238E27FC236}">
                <a16:creationId xmlns:a16="http://schemas.microsoft.com/office/drawing/2014/main" id="{BC5C1227-3435-44A2-A29B-3E34D7E6EDFA}"/>
              </a:ext>
            </a:extLst>
          </p:cNvPr>
          <p:cNvSpPr>
            <a:spLocks noGrp="1"/>
          </p:cNvSpPr>
          <p:nvPr>
            <p:ph type="pic" sz="quarter" idx="50"/>
          </p:nvPr>
        </p:nvSpPr>
        <p:spPr>
          <a:xfrm>
            <a:off x="828570" y="2880087"/>
            <a:ext cx="1069848" cy="795528"/>
          </a:xfrm>
        </p:spPr>
        <p:txBody>
          <a:bodyPr rtlCol="0" anchor="ctr" anchorCtr="0">
            <a:noAutofit/>
          </a:bodyPr>
          <a:lstStyle>
            <a:lvl1pPr marL="0" indent="0" algn="ctr">
              <a:buNone/>
              <a:defRPr sz="1400"/>
            </a:lvl1pPr>
          </a:lstStyle>
          <a:p>
            <a:pPr rtl="0"/>
            <a:r>
              <a:rPr lang="en-US" noProof="0"/>
              <a:t>Click icon to add picture</a:t>
            </a:r>
            <a:endParaRPr lang="en-GB" noProof="0" dirty="0"/>
          </a:p>
        </p:txBody>
      </p:sp>
      <p:sp>
        <p:nvSpPr>
          <p:cNvPr id="13" name="Picture Placeholder 20">
            <a:extLst>
              <a:ext uri="{FF2B5EF4-FFF2-40B4-BE49-F238E27FC236}">
                <a16:creationId xmlns:a16="http://schemas.microsoft.com/office/drawing/2014/main" id="{84E6553B-BFD6-41B1-B2FB-B2FF92DCFFFB}"/>
              </a:ext>
            </a:extLst>
          </p:cNvPr>
          <p:cNvSpPr>
            <a:spLocks noGrp="1"/>
          </p:cNvSpPr>
          <p:nvPr>
            <p:ph type="pic" sz="quarter" idx="51"/>
          </p:nvPr>
        </p:nvSpPr>
        <p:spPr>
          <a:xfrm>
            <a:off x="3614288" y="2880087"/>
            <a:ext cx="1069848" cy="795528"/>
          </a:xfrm>
        </p:spPr>
        <p:txBody>
          <a:bodyPr rtlCol="0" anchor="ctr" anchorCtr="0">
            <a:noAutofit/>
          </a:bodyPr>
          <a:lstStyle>
            <a:lvl1pPr marL="0" indent="0" algn="ctr">
              <a:buNone/>
              <a:defRPr sz="1400"/>
            </a:lvl1pPr>
          </a:lstStyle>
          <a:p>
            <a:pPr rtl="0"/>
            <a:r>
              <a:rPr lang="en-US" noProof="0"/>
              <a:t>Click icon to add picture</a:t>
            </a:r>
            <a:endParaRPr lang="en-GB" noProof="0" dirty="0"/>
          </a:p>
        </p:txBody>
      </p:sp>
      <p:sp>
        <p:nvSpPr>
          <p:cNvPr id="15" name="Text Placeholder 11">
            <a:extLst>
              <a:ext uri="{FF2B5EF4-FFF2-40B4-BE49-F238E27FC236}">
                <a16:creationId xmlns:a16="http://schemas.microsoft.com/office/drawing/2014/main" id="{D88F4128-E844-49D5-B896-F5B8360E0547}"/>
              </a:ext>
            </a:extLst>
          </p:cNvPr>
          <p:cNvSpPr>
            <a:spLocks noGrp="1"/>
          </p:cNvSpPr>
          <p:nvPr>
            <p:ph type="body" sz="quarter" idx="76" hasCustomPrompt="1"/>
          </p:nvPr>
        </p:nvSpPr>
        <p:spPr>
          <a:xfrm>
            <a:off x="3479372" y="4512195"/>
            <a:ext cx="2176272" cy="300437"/>
          </a:xfrm>
        </p:spPr>
        <p:txBody>
          <a:bodyPr lIns="0" tIns="0" rIns="0" bIns="0" rtlCol="0">
            <a:noAutofit/>
          </a:bodyPr>
          <a:lstStyle>
            <a:lvl1pPr marL="0" indent="0" algn="l">
              <a:spcBef>
                <a:spcPts val="600"/>
              </a:spcBef>
              <a:buClr>
                <a:schemeClr val="bg1">
                  <a:lumMod val="50000"/>
                </a:schemeClr>
              </a:buClr>
              <a:buSzPct val="125000"/>
              <a:buFont typeface="Arial" panose="020B0604020202020204" pitchFamily="34" charset="0"/>
              <a:buNone/>
              <a:defRPr sz="2200" b="1" i="0">
                <a:solidFill>
                  <a:schemeClr val="bg2"/>
                </a:solidFill>
                <a:latin typeface="+mj-lt"/>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GB" noProof="0" dirty="0"/>
              <a:t>Section title</a:t>
            </a:r>
          </a:p>
        </p:txBody>
      </p:sp>
      <p:sp>
        <p:nvSpPr>
          <p:cNvPr id="16" name="Text Placeholder 11">
            <a:extLst>
              <a:ext uri="{FF2B5EF4-FFF2-40B4-BE49-F238E27FC236}">
                <a16:creationId xmlns:a16="http://schemas.microsoft.com/office/drawing/2014/main" id="{A4D9A5A5-DC49-42A9-AF1C-03EE63FAC03F}"/>
              </a:ext>
            </a:extLst>
          </p:cNvPr>
          <p:cNvSpPr>
            <a:spLocks noGrp="1"/>
          </p:cNvSpPr>
          <p:nvPr>
            <p:ph type="body" sz="quarter" idx="77"/>
          </p:nvPr>
        </p:nvSpPr>
        <p:spPr>
          <a:xfrm>
            <a:off x="3468155" y="4850265"/>
            <a:ext cx="2176272" cy="938012"/>
          </a:xfrm>
        </p:spPr>
        <p:txBody>
          <a:bodyPr lIns="0" tIns="0" rIns="0" bIns="0" rtlCol="0">
            <a:normAutofit/>
          </a:bodyPr>
          <a:lstStyle>
            <a:lvl1pPr marL="0" indent="0" algn="l">
              <a:spcBef>
                <a:spcPts val="600"/>
              </a:spcBef>
              <a:buClr>
                <a:schemeClr val="bg1">
                  <a:lumMod val="50000"/>
                </a:schemeClr>
              </a:buClr>
              <a:buSzPct val="125000"/>
              <a:buFont typeface="Arial" panose="020B0604020202020204" pitchFamily="34" charset="0"/>
              <a:buNone/>
              <a:defRPr sz="1400" b="0" i="0">
                <a:solidFill>
                  <a:schemeClr val="bg1"/>
                </a:solidFill>
              </a:defRPr>
            </a:lvl1pPr>
            <a:lvl2pPr marL="457200" indent="0">
              <a:buClr>
                <a:schemeClr val="tx2"/>
              </a:buClr>
              <a:buSzPct val="125000"/>
              <a:buFont typeface="Wingdings" panose="05000000000000000000" pitchFamily="2" charset="2"/>
              <a:buNone/>
              <a:defRPr sz="1200" i="1">
                <a:solidFill>
                  <a:schemeClr val="tx2"/>
                </a:solidFill>
              </a:defRPr>
            </a:lvl2pPr>
          </a:lstStyle>
          <a:p>
            <a:pPr lvl="0" rtl="0"/>
            <a:r>
              <a:rPr lang="en-US" noProof="0"/>
              <a:t>Click to edit Master text styles</a:t>
            </a:r>
          </a:p>
        </p:txBody>
      </p:sp>
      <p:sp>
        <p:nvSpPr>
          <p:cNvPr id="9" name="Rectangle 8">
            <a:extLst>
              <a:ext uri="{FF2B5EF4-FFF2-40B4-BE49-F238E27FC236}">
                <a16:creationId xmlns:a16="http://schemas.microsoft.com/office/drawing/2014/main" id="{7F48B1E6-F024-4B3C-B742-0BF9E09286E4}"/>
              </a:ext>
            </a:extLst>
          </p:cNvPr>
          <p:cNvSpPr/>
          <p:nvPr userDrawn="1"/>
        </p:nvSpPr>
        <p:spPr>
          <a:xfrm>
            <a:off x="6125937" y="2250550"/>
            <a:ext cx="2286000" cy="3657600"/>
          </a:xfrm>
          <a:prstGeom prst="rect">
            <a:avLst/>
          </a:prstGeom>
          <a:blipFill>
            <a:blip r:embed="rId3">
              <a:extLst>
                <a:ext uri="{96DAC541-7B7A-43D3-8B79-37D633B846F1}">
                  <asvg:svgBlip xmlns:asvg="http://schemas.microsoft.com/office/drawing/2016/SVG/main" r:embed="rId4"/>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dirty="0"/>
          </a:p>
        </p:txBody>
      </p:sp>
      <p:sp>
        <p:nvSpPr>
          <p:cNvPr id="21" name="Rectangle 20">
            <a:extLst>
              <a:ext uri="{FF2B5EF4-FFF2-40B4-BE49-F238E27FC236}">
                <a16:creationId xmlns:a16="http://schemas.microsoft.com/office/drawing/2014/main" id="{4C43F6EC-68DC-4837-BACC-5AD6767A59B3}"/>
              </a:ext>
            </a:extLst>
          </p:cNvPr>
          <p:cNvSpPr/>
          <p:nvPr userDrawn="1"/>
        </p:nvSpPr>
        <p:spPr>
          <a:xfrm rot="5400000">
            <a:off x="8598924" y="2762976"/>
            <a:ext cx="2286000" cy="2684355"/>
          </a:xfrm>
          <a:prstGeom prst="rect">
            <a:avLst/>
          </a:prstGeom>
          <a:blipFill>
            <a:blip r:embed="rId3">
              <a:extLst>
                <a:ext uri="{96DAC541-7B7A-43D3-8B79-37D633B846F1}">
                  <asvg:svgBlip xmlns:asvg="http://schemas.microsoft.com/office/drawing/2016/SVG/main" r:embed="rId4"/>
                </a:ext>
              </a:extLst>
            </a:blip>
            <a:stretch>
              <a:fillRect b="-362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dirty="0"/>
          </a:p>
        </p:txBody>
      </p:sp>
      <p:sp>
        <p:nvSpPr>
          <p:cNvPr id="14" name="Picture Placeholder 13">
            <a:extLst>
              <a:ext uri="{FF2B5EF4-FFF2-40B4-BE49-F238E27FC236}">
                <a16:creationId xmlns:a16="http://schemas.microsoft.com/office/drawing/2014/main" id="{4629E6EA-0F70-4614-B242-4AE3E4301398}"/>
              </a:ext>
            </a:extLst>
          </p:cNvPr>
          <p:cNvSpPr>
            <a:spLocks noGrp="1"/>
          </p:cNvSpPr>
          <p:nvPr>
            <p:ph type="pic" sz="quarter" idx="78"/>
          </p:nvPr>
        </p:nvSpPr>
        <p:spPr>
          <a:xfrm>
            <a:off x="6283325" y="2410395"/>
            <a:ext cx="1974850" cy="3047430"/>
          </a:xfrm>
          <a:ln w="25400">
            <a:solidFill>
              <a:schemeClr val="bg2"/>
            </a:solidFill>
          </a:ln>
        </p:spPr>
        <p:txBody>
          <a:bodyPr rtlCol="0" anchor="ctr" anchorCtr="0">
            <a:normAutofit/>
          </a:bodyPr>
          <a:lstStyle>
            <a:lvl1pPr marL="0" indent="0" algn="ctr">
              <a:buNone/>
              <a:defRPr sz="1400"/>
            </a:lvl1pPr>
          </a:lstStyle>
          <a:p>
            <a:pPr rtl="0"/>
            <a:r>
              <a:rPr lang="en-US" noProof="0"/>
              <a:t>Click icon to add picture</a:t>
            </a:r>
            <a:endParaRPr lang="en-GB" noProof="0" dirty="0"/>
          </a:p>
        </p:txBody>
      </p:sp>
      <p:sp>
        <p:nvSpPr>
          <p:cNvPr id="23" name="Picture Placeholder 22">
            <a:extLst>
              <a:ext uri="{FF2B5EF4-FFF2-40B4-BE49-F238E27FC236}">
                <a16:creationId xmlns:a16="http://schemas.microsoft.com/office/drawing/2014/main" id="{32379FE9-C48F-4225-A40A-A3E6CAD4F51E}"/>
              </a:ext>
            </a:extLst>
          </p:cNvPr>
          <p:cNvSpPr>
            <a:spLocks noGrp="1"/>
          </p:cNvSpPr>
          <p:nvPr>
            <p:ph type="pic" sz="quarter" idx="79"/>
          </p:nvPr>
        </p:nvSpPr>
        <p:spPr>
          <a:xfrm>
            <a:off x="8412163" y="3124606"/>
            <a:ext cx="2511425" cy="1976400"/>
          </a:xfrm>
          <a:ln w="25400">
            <a:solidFill>
              <a:schemeClr val="bg2"/>
            </a:solidFill>
          </a:ln>
        </p:spPr>
        <p:txBody>
          <a:bodyPr rtlCol="0" anchor="ctr" anchorCtr="0">
            <a:normAutofit/>
          </a:bodyPr>
          <a:lstStyle>
            <a:lvl1pPr marL="0" indent="0" algn="ctr">
              <a:buNone/>
              <a:defRPr sz="1400"/>
            </a:lvl1pPr>
          </a:lstStyle>
          <a:p>
            <a:pPr rtl="0"/>
            <a:r>
              <a:rPr lang="en-US" noProof="0"/>
              <a:t>Click icon to add picture</a:t>
            </a:r>
            <a:endParaRPr lang="en-GB" noProof="0" dirty="0"/>
          </a:p>
        </p:txBody>
      </p:sp>
      <p:sp>
        <p:nvSpPr>
          <p:cNvPr id="26" name="Picture Placeholder 11">
            <a:extLst>
              <a:ext uri="{FF2B5EF4-FFF2-40B4-BE49-F238E27FC236}">
                <a16:creationId xmlns:a16="http://schemas.microsoft.com/office/drawing/2014/main" id="{FFDA0C1B-4B80-4211-8E8D-A19CA0D2A593}"/>
              </a:ext>
            </a:extLst>
          </p:cNvPr>
          <p:cNvSpPr>
            <a:spLocks noGrp="1"/>
          </p:cNvSpPr>
          <p:nvPr>
            <p:ph type="pic" sz="quarter" idx="80"/>
          </p:nvPr>
        </p:nvSpPr>
        <p:spPr>
          <a:xfrm>
            <a:off x="9409913" y="851603"/>
            <a:ext cx="1938528" cy="393192"/>
          </a:xfrm>
          <a:prstGeom prst="roundRect">
            <a:avLst/>
          </a:prstGeom>
        </p:spPr>
        <p:txBody>
          <a:bodyPr rtlCol="0" anchor="ctr" anchorCtr="0">
            <a:normAutofit/>
          </a:bodyPr>
          <a:lstStyle>
            <a:lvl1pPr marL="0" indent="0" algn="ctr">
              <a:buNone/>
              <a:defRPr sz="1600">
                <a:solidFill>
                  <a:schemeClr val="bg1"/>
                </a:solidFill>
              </a:defRPr>
            </a:lvl1pPr>
          </a:lstStyle>
          <a:p>
            <a:pPr rtl="0"/>
            <a:r>
              <a:rPr lang="en-US" noProof="0"/>
              <a:t>Click icon to add picture</a:t>
            </a:r>
            <a:endParaRPr lang="en-GB" noProof="0" dirty="0"/>
          </a:p>
        </p:txBody>
      </p:sp>
    </p:spTree>
    <p:extLst>
      <p:ext uri="{BB962C8B-B14F-4D97-AF65-F5344CB8AC3E}">
        <p14:creationId xmlns:p14="http://schemas.microsoft.com/office/powerpoint/2010/main" val="1289217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09A5174-1112-4D75-9ACE-EB000DE44EEE}"/>
              </a:ext>
            </a:extLst>
          </p:cNvPr>
          <p:cNvSpPr/>
          <p:nvPr userDrawn="1"/>
        </p:nvSpPr>
        <p:spPr>
          <a:xfrm>
            <a:off x="0" y="0"/>
            <a:ext cx="12192000" cy="685800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8" name="Rectangle 7">
            <a:extLst>
              <a:ext uri="{FF2B5EF4-FFF2-40B4-BE49-F238E27FC236}">
                <a16:creationId xmlns:a16="http://schemas.microsoft.com/office/drawing/2014/main" id="{7B241F2F-6D67-4597-AB7C-D982860837A5}"/>
              </a:ext>
            </a:extLst>
          </p:cNvPr>
          <p:cNvSpPr/>
          <p:nvPr userDrawn="1"/>
        </p:nvSpPr>
        <p:spPr>
          <a:xfrm>
            <a:off x="3585972" y="0"/>
            <a:ext cx="5020056"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597639DF-BB81-43B2-81DF-DC0942E88459}"/>
              </a:ext>
            </a:extLst>
          </p:cNvPr>
          <p:cNvSpPr>
            <a:spLocks noGrp="1"/>
          </p:cNvSpPr>
          <p:nvPr>
            <p:ph type="ctrTitle" hasCustomPrompt="1"/>
          </p:nvPr>
        </p:nvSpPr>
        <p:spPr>
          <a:xfrm>
            <a:off x="3585972" y="2551430"/>
            <a:ext cx="5020056" cy="1633085"/>
          </a:xfrm>
        </p:spPr>
        <p:txBody>
          <a:bodyPr rtlCol="0" anchor="b">
            <a:normAutofit/>
          </a:bodyPr>
          <a:lstStyle>
            <a:lvl1pPr algn="ctr">
              <a:lnSpc>
                <a:spcPct val="85000"/>
              </a:lnSpc>
              <a:defRPr sz="5500" b="1">
                <a:solidFill>
                  <a:schemeClr val="bg1"/>
                </a:solidFill>
              </a:defRPr>
            </a:lvl1pPr>
          </a:lstStyle>
          <a:p>
            <a:pPr rtl="0"/>
            <a:r>
              <a:rPr lang="en-GB" noProof="0" dirty="0"/>
              <a:t>Presentation title</a:t>
            </a:r>
          </a:p>
        </p:txBody>
      </p:sp>
      <p:sp>
        <p:nvSpPr>
          <p:cNvPr id="3" name="Subtitle 2">
            <a:extLst>
              <a:ext uri="{FF2B5EF4-FFF2-40B4-BE49-F238E27FC236}">
                <a16:creationId xmlns:a16="http://schemas.microsoft.com/office/drawing/2014/main" id="{0862A2A7-5821-4BAA-A45B-8AFDF4E0FBAD}"/>
              </a:ext>
            </a:extLst>
          </p:cNvPr>
          <p:cNvSpPr>
            <a:spLocks noGrp="1"/>
          </p:cNvSpPr>
          <p:nvPr>
            <p:ph type="subTitle" idx="1"/>
          </p:nvPr>
        </p:nvSpPr>
        <p:spPr>
          <a:xfrm>
            <a:off x="3581400" y="4653445"/>
            <a:ext cx="5027613" cy="827197"/>
          </a:xfrm>
        </p:spPr>
        <p:txBody>
          <a:bodyPr rtlCol="0">
            <a:normAutofit/>
          </a:bodyPr>
          <a:lstStyle>
            <a:lvl1pPr marL="0" indent="0" algn="ctr">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dirty="0"/>
          </a:p>
        </p:txBody>
      </p:sp>
    </p:spTree>
    <p:extLst>
      <p:ext uri="{BB962C8B-B14F-4D97-AF65-F5344CB8AC3E}">
        <p14:creationId xmlns:p14="http://schemas.microsoft.com/office/powerpoint/2010/main" val="4735965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A7E2F25-E114-4A75-B5B3-F09D555DDFF8}"/>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9" name="Rectangle 8">
            <a:extLst>
              <a:ext uri="{FF2B5EF4-FFF2-40B4-BE49-F238E27FC236}">
                <a16:creationId xmlns:a16="http://schemas.microsoft.com/office/drawing/2014/main" id="{509BEFEA-934B-49DB-9A67-071B716E9BCC}"/>
              </a:ext>
            </a:extLst>
          </p:cNvPr>
          <p:cNvSpPr/>
          <p:nvPr userDrawn="1"/>
        </p:nvSpPr>
        <p:spPr>
          <a:xfrm>
            <a:off x="6769608" y="0"/>
            <a:ext cx="5422392"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7D86D2BD-969D-4473-8460-B0377486ABC0}"/>
              </a:ext>
            </a:extLst>
          </p:cNvPr>
          <p:cNvSpPr>
            <a:spLocks noGrp="1"/>
          </p:cNvSpPr>
          <p:nvPr>
            <p:ph type="title" hasCustomPrompt="1"/>
          </p:nvPr>
        </p:nvSpPr>
        <p:spPr>
          <a:xfrm>
            <a:off x="7235826" y="3924940"/>
            <a:ext cx="4116387" cy="1740445"/>
          </a:xfrm>
        </p:spPr>
        <p:txBody>
          <a:bodyPr lIns="0" tIns="0" rIns="0" bIns="0" rtlCol="0" anchor="b" anchorCtr="0">
            <a:noAutofit/>
          </a:bodyPr>
          <a:lstStyle>
            <a:lvl1pPr algn="r">
              <a:defRPr sz="5500" b="1"/>
            </a:lvl1pPr>
          </a:lstStyle>
          <a:p>
            <a:pPr rtl="0"/>
            <a:r>
              <a:rPr lang="en-GB" noProof="0" dirty="0"/>
              <a:t>Presentation title</a:t>
            </a:r>
          </a:p>
        </p:txBody>
      </p:sp>
      <p:sp>
        <p:nvSpPr>
          <p:cNvPr id="11" name="Subtitle 2">
            <a:extLst>
              <a:ext uri="{FF2B5EF4-FFF2-40B4-BE49-F238E27FC236}">
                <a16:creationId xmlns:a16="http://schemas.microsoft.com/office/drawing/2014/main" id="{1124E491-FFE2-4D91-8211-BFEB67FC40B9}"/>
              </a:ext>
            </a:extLst>
          </p:cNvPr>
          <p:cNvSpPr>
            <a:spLocks noGrp="1"/>
          </p:cNvSpPr>
          <p:nvPr>
            <p:ph type="subTitle" idx="1" hasCustomPrompt="1"/>
          </p:nvPr>
        </p:nvSpPr>
        <p:spPr>
          <a:xfrm>
            <a:off x="7235826" y="5681266"/>
            <a:ext cx="4116387" cy="400081"/>
          </a:xfrm>
        </p:spPr>
        <p:txBody>
          <a:bodyPr lIns="0" tIns="0" rIns="0" bIns="0" rtlCol="0" anchor="b" anchorCtr="0">
            <a:normAutofit/>
          </a:bodyPr>
          <a:lstStyle>
            <a:lvl1pPr marL="0" indent="0" algn="r">
              <a:buNone/>
              <a:defRPr sz="28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dirty="0"/>
              <a:t>Subtitle Here</a:t>
            </a:r>
          </a:p>
        </p:txBody>
      </p:sp>
    </p:spTree>
    <p:extLst>
      <p:ext uri="{BB962C8B-B14F-4D97-AF65-F5344CB8AC3E}">
        <p14:creationId xmlns:p14="http://schemas.microsoft.com/office/powerpoint/2010/main" val="2751761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4" name="Rectangle 13">
            <a:extLst>
              <a:ext uri="{FF2B5EF4-FFF2-40B4-BE49-F238E27FC236}">
                <a16:creationId xmlns:a16="http://schemas.microsoft.com/office/drawing/2014/main" id="{46B665D0-4EDB-4342-BED1-27DA9BA746A8}"/>
              </a:ext>
            </a:extLst>
          </p:cNvPr>
          <p:cNvSpPr/>
          <p:nvPr userDrawn="1"/>
        </p:nvSpPr>
        <p:spPr>
          <a:xfrm>
            <a:off x="7454" y="-1"/>
            <a:ext cx="12192000"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1965960"/>
            <a:ext cx="12192000" cy="489204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10512425"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8CCC7986-8467-4919-8B29-1A8D47B98740}"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3" name="Content Placeholder 2">
            <a:extLst>
              <a:ext uri="{FF2B5EF4-FFF2-40B4-BE49-F238E27FC236}">
                <a16:creationId xmlns:a16="http://schemas.microsoft.com/office/drawing/2014/main" id="{3462FAC8-55F2-4A8C-BD0D-938A725760C8}"/>
              </a:ext>
            </a:extLst>
          </p:cNvPr>
          <p:cNvSpPr>
            <a:spLocks noGrp="1"/>
          </p:cNvSpPr>
          <p:nvPr>
            <p:ph idx="1"/>
          </p:nvPr>
        </p:nvSpPr>
        <p:spPr>
          <a:xfrm>
            <a:off x="838200" y="2064470"/>
            <a:ext cx="10515600" cy="3604962"/>
          </a:xfrm>
        </p:spPr>
        <p:txBody>
          <a:bodyPr rtlCol="0">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Tree>
    <p:extLst>
      <p:ext uri="{BB962C8B-B14F-4D97-AF65-F5344CB8AC3E}">
        <p14:creationId xmlns:p14="http://schemas.microsoft.com/office/powerpoint/2010/main" val="12955404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5" name="Rectangle 34">
            <a:extLst>
              <a:ext uri="{FF2B5EF4-FFF2-40B4-BE49-F238E27FC236}">
                <a16:creationId xmlns:a16="http://schemas.microsoft.com/office/drawing/2014/main" id="{8CF4E3C4-06F3-4C9B-8844-62F3323AB7DD}"/>
              </a:ext>
            </a:extLst>
          </p:cNvPr>
          <p:cNvSpPr/>
          <p:nvPr userDrawn="1"/>
        </p:nvSpPr>
        <p:spPr>
          <a:xfrm>
            <a:off x="-1587" y="6408"/>
            <a:ext cx="12192000" cy="685159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7" name="Rectangle 26">
            <a:extLst>
              <a:ext uri="{FF2B5EF4-FFF2-40B4-BE49-F238E27FC236}">
                <a16:creationId xmlns:a16="http://schemas.microsoft.com/office/drawing/2014/main" id="{B7314DC4-8C9E-4F01-A18F-43188041EB03}"/>
              </a:ext>
            </a:extLst>
          </p:cNvPr>
          <p:cNvSpPr/>
          <p:nvPr userDrawn="1"/>
        </p:nvSpPr>
        <p:spPr>
          <a:xfrm>
            <a:off x="0" y="1965960"/>
            <a:ext cx="12192000" cy="489204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7" name="Content Placeholder 2">
            <a:extLst>
              <a:ext uri="{FF2B5EF4-FFF2-40B4-BE49-F238E27FC236}">
                <a16:creationId xmlns:a16="http://schemas.microsoft.com/office/drawing/2014/main" id="{27010291-978E-4CC6-876F-E22ADA4A322F}"/>
              </a:ext>
            </a:extLst>
          </p:cNvPr>
          <p:cNvSpPr>
            <a:spLocks noGrp="1"/>
          </p:cNvSpPr>
          <p:nvPr>
            <p:ph sz="half" idx="1"/>
          </p:nvPr>
        </p:nvSpPr>
        <p:spPr>
          <a:xfrm>
            <a:off x="838200" y="2049405"/>
            <a:ext cx="5181600" cy="3588615"/>
          </a:xfrm>
        </p:spPr>
        <p:txBody>
          <a:bodyPr rtlCol="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38" name="Content Placeholder 3">
            <a:extLst>
              <a:ext uri="{FF2B5EF4-FFF2-40B4-BE49-F238E27FC236}">
                <a16:creationId xmlns:a16="http://schemas.microsoft.com/office/drawing/2014/main" id="{C0C7E056-802B-46B6-8017-5D7F87B41A5A}"/>
              </a:ext>
            </a:extLst>
          </p:cNvPr>
          <p:cNvSpPr>
            <a:spLocks noGrp="1"/>
          </p:cNvSpPr>
          <p:nvPr>
            <p:ph sz="half" idx="2"/>
          </p:nvPr>
        </p:nvSpPr>
        <p:spPr>
          <a:xfrm>
            <a:off x="6172200" y="2049405"/>
            <a:ext cx="5181600" cy="3568970"/>
          </a:xfrm>
        </p:spPr>
        <p:txBody>
          <a:bodyPr rtlCol="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8" name="Date Placeholder 7">
            <a:extLst>
              <a:ext uri="{FF2B5EF4-FFF2-40B4-BE49-F238E27FC236}">
                <a16:creationId xmlns:a16="http://schemas.microsoft.com/office/drawing/2014/main" id="{F5D76E00-0ACB-4B7A-B045-2A0F2EF8D824}"/>
              </a:ext>
            </a:extLst>
          </p:cNvPr>
          <p:cNvSpPr>
            <a:spLocks noGrp="1"/>
          </p:cNvSpPr>
          <p:nvPr>
            <p:ph type="dt" sz="half" idx="10"/>
          </p:nvPr>
        </p:nvSpPr>
        <p:spPr/>
        <p:txBody>
          <a:bodyPr rtlCol="0"/>
          <a:lstStyle/>
          <a:p>
            <a:pPr rtl="0"/>
            <a:fld id="{FF850059-8D6D-4372-BF03-586B82C77D45}" type="datetime1">
              <a:rPr lang="en-GB" noProof="0" smtClean="0"/>
              <a:t>30/01/2025</a:t>
            </a:fld>
            <a:endParaRPr lang="en-GB" noProof="0" dirty="0"/>
          </a:p>
        </p:txBody>
      </p:sp>
      <p:sp>
        <p:nvSpPr>
          <p:cNvPr id="9" name="Footer Placeholder 8">
            <a:extLst>
              <a:ext uri="{FF2B5EF4-FFF2-40B4-BE49-F238E27FC236}">
                <a16:creationId xmlns:a16="http://schemas.microsoft.com/office/drawing/2014/main" id="{BB112229-A962-49D4-B30E-99CFF547CC16}"/>
              </a:ext>
            </a:extLst>
          </p:cNvPr>
          <p:cNvSpPr>
            <a:spLocks noGrp="1"/>
          </p:cNvSpPr>
          <p:nvPr>
            <p:ph type="ftr" sz="quarter" idx="11"/>
          </p:nvPr>
        </p:nvSpPr>
        <p:spPr/>
        <p:txBody>
          <a:bodyPr rtlCol="0"/>
          <a:lstStyle/>
          <a:p>
            <a:pPr rtl="0"/>
            <a:r>
              <a:rPr lang="en-GB" noProof="0" dirty="0"/>
              <a:t>ADD A FOOTER</a:t>
            </a:r>
          </a:p>
        </p:txBody>
      </p:sp>
      <p:sp>
        <p:nvSpPr>
          <p:cNvPr id="12" name="Slide Number Placeholder 11">
            <a:extLst>
              <a:ext uri="{FF2B5EF4-FFF2-40B4-BE49-F238E27FC236}">
                <a16:creationId xmlns:a16="http://schemas.microsoft.com/office/drawing/2014/main" id="{5AD09447-00BF-439A-B49F-4D5A25FEEA97}"/>
              </a:ext>
            </a:extLst>
          </p:cNvPr>
          <p:cNvSpPr>
            <a:spLocks noGrp="1"/>
          </p:cNvSpPr>
          <p:nvPr>
            <p:ph type="sldNum" sz="quarter" idx="12"/>
          </p:nvPr>
        </p:nvSpPr>
        <p:spPr/>
        <p:txBody>
          <a:bodyPr rtlCol="0"/>
          <a:lstStyle/>
          <a:p>
            <a:pPr rtl="0"/>
            <a:fld id="{4950F5D8-22E1-4015-8661-E5B1FD28C2DE}" type="slidenum">
              <a:rPr lang="en-GB" noProof="0" smtClean="0"/>
              <a:pPr/>
              <a:t>‹#›</a:t>
            </a:fld>
            <a:endParaRPr lang="en-GB" noProof="0" dirty="0"/>
          </a:p>
        </p:txBody>
      </p:sp>
      <p:sp>
        <p:nvSpPr>
          <p:cNvPr id="39" name="Title 1">
            <a:extLst>
              <a:ext uri="{FF2B5EF4-FFF2-40B4-BE49-F238E27FC236}">
                <a16:creationId xmlns:a16="http://schemas.microsoft.com/office/drawing/2014/main" id="{6D1F570F-D9DD-43A5-A55C-A231D1F75ED1}"/>
              </a:ext>
            </a:extLst>
          </p:cNvPr>
          <p:cNvSpPr>
            <a:spLocks noGrp="1"/>
          </p:cNvSpPr>
          <p:nvPr>
            <p:ph type="title"/>
          </p:nvPr>
        </p:nvSpPr>
        <p:spPr>
          <a:xfrm>
            <a:off x="838199" y="805472"/>
            <a:ext cx="10512425" cy="552848"/>
          </a:xfrm>
        </p:spPr>
        <p:txBody>
          <a:bodyPr lIns="0" tIns="0" rIns="0" bIns="0" rtlCol="0" anchor="b" anchorCtr="0"/>
          <a:lstStyle/>
          <a:p>
            <a:pPr rtl="0"/>
            <a:r>
              <a:rPr lang="en-US" noProof="0"/>
              <a:t>Click to edit Master title style</a:t>
            </a:r>
            <a:endParaRPr lang="en-GB" noProof="0" dirty="0"/>
          </a:p>
        </p:txBody>
      </p:sp>
    </p:spTree>
    <p:extLst>
      <p:ext uri="{BB962C8B-B14F-4D97-AF65-F5344CB8AC3E}">
        <p14:creationId xmlns:p14="http://schemas.microsoft.com/office/powerpoint/2010/main" val="11171164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4" name="Rectangle 13">
            <a:extLst>
              <a:ext uri="{FF2B5EF4-FFF2-40B4-BE49-F238E27FC236}">
                <a16:creationId xmlns:a16="http://schemas.microsoft.com/office/drawing/2014/main" id="{46B665D0-4EDB-4342-BED1-27DA9BA746A8}"/>
              </a:ext>
            </a:extLst>
          </p:cNvPr>
          <p:cNvSpPr/>
          <p:nvPr userDrawn="1"/>
        </p:nvSpPr>
        <p:spPr>
          <a:xfrm>
            <a:off x="7454" y="-1"/>
            <a:ext cx="12192000"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6" name="Rectangle 5">
            <a:extLst>
              <a:ext uri="{FF2B5EF4-FFF2-40B4-BE49-F238E27FC236}">
                <a16:creationId xmlns:a16="http://schemas.microsoft.com/office/drawing/2014/main" id="{DD60033C-E502-4C97-87DB-99F01B55681B}"/>
              </a:ext>
            </a:extLst>
          </p:cNvPr>
          <p:cNvSpPr/>
          <p:nvPr userDrawn="1"/>
        </p:nvSpPr>
        <p:spPr>
          <a:xfrm>
            <a:off x="0" y="1965960"/>
            <a:ext cx="12192000" cy="489204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a:extLst>
              <a:ext uri="{FF2B5EF4-FFF2-40B4-BE49-F238E27FC236}">
                <a16:creationId xmlns:a16="http://schemas.microsoft.com/office/drawing/2014/main" id="{44B0B20C-63A0-49A1-A09F-99F86387E48E}"/>
              </a:ext>
            </a:extLst>
          </p:cNvPr>
          <p:cNvSpPr>
            <a:spLocks noGrp="1"/>
          </p:cNvSpPr>
          <p:nvPr>
            <p:ph type="title"/>
          </p:nvPr>
        </p:nvSpPr>
        <p:spPr>
          <a:xfrm>
            <a:off x="838199" y="805472"/>
            <a:ext cx="10512425" cy="552848"/>
          </a:xfrm>
        </p:spPr>
        <p:txBody>
          <a:bodyPr lIns="0" tIns="0" rIns="0" bIns="0" rtlCol="0" anchor="b" anchorCtr="0"/>
          <a:lstStyle/>
          <a:p>
            <a:pPr rtl="0"/>
            <a:r>
              <a:rPr lang="en-US" noProof="0"/>
              <a:t>Click to edit Master title style</a:t>
            </a:r>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D99CEDBC-8098-44A7-A208-6CC91A55276C}"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7" name="Text Placeholder 2">
            <a:extLst>
              <a:ext uri="{FF2B5EF4-FFF2-40B4-BE49-F238E27FC236}">
                <a16:creationId xmlns:a16="http://schemas.microsoft.com/office/drawing/2014/main" id="{A0794048-CBDE-4DD8-B381-C7B3F8BC6BD1}"/>
              </a:ext>
            </a:extLst>
          </p:cNvPr>
          <p:cNvSpPr>
            <a:spLocks noGrp="1"/>
          </p:cNvSpPr>
          <p:nvPr>
            <p:ph type="body" idx="1"/>
          </p:nvPr>
        </p:nvSpPr>
        <p:spPr>
          <a:xfrm>
            <a:off x="839788" y="2049403"/>
            <a:ext cx="5157787" cy="455672"/>
          </a:xfrm>
        </p:spPr>
        <p:txBody>
          <a:bodyPr rtlCol="0"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9" name="Text Placeholder 4">
            <a:extLst>
              <a:ext uri="{FF2B5EF4-FFF2-40B4-BE49-F238E27FC236}">
                <a16:creationId xmlns:a16="http://schemas.microsoft.com/office/drawing/2014/main" id="{8728F1E0-EBE6-4A1C-A9AD-A2F93B614002}"/>
              </a:ext>
            </a:extLst>
          </p:cNvPr>
          <p:cNvSpPr>
            <a:spLocks noGrp="1"/>
          </p:cNvSpPr>
          <p:nvPr>
            <p:ph type="body" sz="quarter" idx="3"/>
          </p:nvPr>
        </p:nvSpPr>
        <p:spPr>
          <a:xfrm>
            <a:off x="6172200" y="2049401"/>
            <a:ext cx="5183188" cy="455673"/>
          </a:xfrm>
        </p:spPr>
        <p:txBody>
          <a:bodyPr rtlCol="0"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0" name="Content Placeholder 5">
            <a:extLst>
              <a:ext uri="{FF2B5EF4-FFF2-40B4-BE49-F238E27FC236}">
                <a16:creationId xmlns:a16="http://schemas.microsoft.com/office/drawing/2014/main" id="{A0E71F33-4A3C-4FCB-968D-EDA3A37F0BCC}"/>
              </a:ext>
            </a:extLst>
          </p:cNvPr>
          <p:cNvSpPr>
            <a:spLocks noGrp="1"/>
          </p:cNvSpPr>
          <p:nvPr>
            <p:ph sz="quarter" idx="4"/>
          </p:nvPr>
        </p:nvSpPr>
        <p:spPr>
          <a:xfrm>
            <a:off x="6172200" y="2505075"/>
            <a:ext cx="5183188" cy="3132946"/>
          </a:xfrm>
        </p:spPr>
        <p:txBody>
          <a:bodyPr rtlCol="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21" name="Content Placeholder 3">
            <a:extLst>
              <a:ext uri="{FF2B5EF4-FFF2-40B4-BE49-F238E27FC236}">
                <a16:creationId xmlns:a16="http://schemas.microsoft.com/office/drawing/2014/main" id="{FE2D98C8-5649-4EB0-A619-A662461EC9AA}"/>
              </a:ext>
            </a:extLst>
          </p:cNvPr>
          <p:cNvSpPr>
            <a:spLocks noGrp="1"/>
          </p:cNvSpPr>
          <p:nvPr>
            <p:ph sz="half" idx="2"/>
          </p:nvPr>
        </p:nvSpPr>
        <p:spPr>
          <a:xfrm>
            <a:off x="839788" y="2505075"/>
            <a:ext cx="5157787" cy="3132946"/>
          </a:xfrm>
        </p:spPr>
        <p:txBody>
          <a:bodyPr rtlCol="0">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Tree>
    <p:extLst>
      <p:ext uri="{BB962C8B-B14F-4D97-AF65-F5344CB8AC3E}">
        <p14:creationId xmlns:p14="http://schemas.microsoft.com/office/powerpoint/2010/main" val="21699165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83BD79-B5BB-43E2-BB74-F9008C3AA58F}"/>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1" name="Rectangle 10">
            <a:extLst>
              <a:ext uri="{FF2B5EF4-FFF2-40B4-BE49-F238E27FC236}">
                <a16:creationId xmlns:a16="http://schemas.microsoft.com/office/drawing/2014/main" id="{FBC13AD7-0902-4462-AE2E-A3198854D169}"/>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7" name="Date Placeholder 6">
            <a:extLst>
              <a:ext uri="{FF2B5EF4-FFF2-40B4-BE49-F238E27FC236}">
                <a16:creationId xmlns:a16="http://schemas.microsoft.com/office/drawing/2014/main" id="{7AC8DEE1-3923-45D0-A00B-AD5831D56CF0}"/>
              </a:ext>
            </a:extLst>
          </p:cNvPr>
          <p:cNvSpPr>
            <a:spLocks noGrp="1"/>
          </p:cNvSpPr>
          <p:nvPr>
            <p:ph type="dt" sz="half" idx="10"/>
          </p:nvPr>
        </p:nvSpPr>
        <p:spPr/>
        <p:txBody>
          <a:bodyPr rtlCol="0"/>
          <a:lstStyle/>
          <a:p>
            <a:pPr rtl="0"/>
            <a:fld id="{6457CEF9-2948-4B16-A184-024EFACBC141}" type="datetime1">
              <a:rPr lang="en-GB" noProof="0" smtClean="0"/>
              <a:t>30/01/2025</a:t>
            </a:fld>
            <a:endParaRPr lang="en-GB" noProof="0" dirty="0"/>
          </a:p>
        </p:txBody>
      </p:sp>
      <p:sp>
        <p:nvSpPr>
          <p:cNvPr id="8" name="Footer Placeholder 7">
            <a:extLst>
              <a:ext uri="{FF2B5EF4-FFF2-40B4-BE49-F238E27FC236}">
                <a16:creationId xmlns:a16="http://schemas.microsoft.com/office/drawing/2014/main" id="{488EFA31-738D-4389-B010-AFFC2C33FF64}"/>
              </a:ext>
            </a:extLst>
          </p:cNvPr>
          <p:cNvSpPr>
            <a:spLocks noGrp="1"/>
          </p:cNvSpPr>
          <p:nvPr>
            <p:ph type="ftr" sz="quarter" idx="11"/>
          </p:nvPr>
        </p:nvSpPr>
        <p:spPr/>
        <p:txBody>
          <a:bodyPr rtlCol="0"/>
          <a:lstStyle/>
          <a:p>
            <a:pPr rtl="0"/>
            <a:r>
              <a:rPr lang="en-GB" noProof="0" dirty="0"/>
              <a:t>ADD A FOOTER</a:t>
            </a:r>
          </a:p>
        </p:txBody>
      </p:sp>
      <p:sp>
        <p:nvSpPr>
          <p:cNvPr id="9" name="Slide Number Placeholder 8">
            <a:extLst>
              <a:ext uri="{FF2B5EF4-FFF2-40B4-BE49-F238E27FC236}">
                <a16:creationId xmlns:a16="http://schemas.microsoft.com/office/drawing/2014/main" id="{F0437203-A295-48FE-B1AD-A4AE4FD1FFA2}"/>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2" name="Title 1">
            <a:extLst>
              <a:ext uri="{FF2B5EF4-FFF2-40B4-BE49-F238E27FC236}">
                <a16:creationId xmlns:a16="http://schemas.microsoft.com/office/drawing/2014/main" id="{8F15BD07-216B-4BED-B02B-A824C3BFE4E0}"/>
              </a:ext>
            </a:extLst>
          </p:cNvPr>
          <p:cNvSpPr>
            <a:spLocks noGrp="1"/>
          </p:cNvSpPr>
          <p:nvPr>
            <p:ph type="title"/>
          </p:nvPr>
        </p:nvSpPr>
        <p:spPr>
          <a:xfrm>
            <a:off x="839788" y="457200"/>
            <a:ext cx="3932237" cy="1600200"/>
          </a:xfrm>
        </p:spPr>
        <p:txBody>
          <a:bodyPr rtlCol="0" anchor="b"/>
          <a:lstStyle>
            <a:lvl1pPr>
              <a:defRPr sz="3200"/>
            </a:lvl1pPr>
          </a:lstStyle>
          <a:p>
            <a:pPr rtl="0"/>
            <a:r>
              <a:rPr lang="en-US" noProof="0"/>
              <a:t>Click to edit Master title style</a:t>
            </a:r>
            <a:endParaRPr lang="en-GB" noProof="0" dirty="0"/>
          </a:p>
        </p:txBody>
      </p:sp>
      <p:sp>
        <p:nvSpPr>
          <p:cNvPr id="14" name="Text Placeholder 3">
            <a:extLst>
              <a:ext uri="{FF2B5EF4-FFF2-40B4-BE49-F238E27FC236}">
                <a16:creationId xmlns:a16="http://schemas.microsoft.com/office/drawing/2014/main" id="{31CB25A8-485F-445D-B110-8C51B4D99271}"/>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15" name="Content Placeholder 2">
            <a:extLst>
              <a:ext uri="{FF2B5EF4-FFF2-40B4-BE49-F238E27FC236}">
                <a16:creationId xmlns:a16="http://schemas.microsoft.com/office/drawing/2014/main" id="{0F6DD5FE-C12D-447A-88F9-437E12A22A4C}"/>
              </a:ext>
            </a:extLst>
          </p:cNvPr>
          <p:cNvSpPr>
            <a:spLocks noGrp="1"/>
          </p:cNvSpPr>
          <p:nvPr>
            <p:ph idx="1"/>
          </p:nvPr>
        </p:nvSpPr>
        <p:spPr>
          <a:xfrm>
            <a:off x="5183188" y="499123"/>
            <a:ext cx="6172200" cy="5361928"/>
          </a:xfrm>
        </p:spPr>
        <p:txBody>
          <a:bodyPr rtlCol="0">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Tree>
    <p:extLst>
      <p:ext uri="{BB962C8B-B14F-4D97-AF65-F5344CB8AC3E}">
        <p14:creationId xmlns:p14="http://schemas.microsoft.com/office/powerpoint/2010/main" val="38452369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83BD79-B5BB-43E2-BB74-F9008C3AA58F}"/>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1" name="Rectangle 10">
            <a:extLst>
              <a:ext uri="{FF2B5EF4-FFF2-40B4-BE49-F238E27FC236}">
                <a16:creationId xmlns:a16="http://schemas.microsoft.com/office/drawing/2014/main" id="{FBC13AD7-0902-4462-AE2E-A3198854D169}"/>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7" name="Date Placeholder 6">
            <a:extLst>
              <a:ext uri="{FF2B5EF4-FFF2-40B4-BE49-F238E27FC236}">
                <a16:creationId xmlns:a16="http://schemas.microsoft.com/office/drawing/2014/main" id="{7AC8DEE1-3923-45D0-A00B-AD5831D56CF0}"/>
              </a:ext>
            </a:extLst>
          </p:cNvPr>
          <p:cNvSpPr>
            <a:spLocks noGrp="1"/>
          </p:cNvSpPr>
          <p:nvPr>
            <p:ph type="dt" sz="half" idx="10"/>
          </p:nvPr>
        </p:nvSpPr>
        <p:spPr/>
        <p:txBody>
          <a:bodyPr rtlCol="0"/>
          <a:lstStyle/>
          <a:p>
            <a:pPr rtl="0"/>
            <a:fld id="{B6005E78-8FE0-4B52-85F8-2D2415906031}" type="datetime1">
              <a:rPr lang="en-GB" noProof="0" smtClean="0"/>
              <a:t>30/01/2025</a:t>
            </a:fld>
            <a:endParaRPr lang="en-GB" noProof="0" dirty="0"/>
          </a:p>
        </p:txBody>
      </p:sp>
      <p:sp>
        <p:nvSpPr>
          <p:cNvPr id="8" name="Footer Placeholder 7">
            <a:extLst>
              <a:ext uri="{FF2B5EF4-FFF2-40B4-BE49-F238E27FC236}">
                <a16:creationId xmlns:a16="http://schemas.microsoft.com/office/drawing/2014/main" id="{488EFA31-738D-4389-B010-AFFC2C33FF64}"/>
              </a:ext>
            </a:extLst>
          </p:cNvPr>
          <p:cNvSpPr>
            <a:spLocks noGrp="1"/>
          </p:cNvSpPr>
          <p:nvPr>
            <p:ph type="ftr" sz="quarter" idx="11"/>
          </p:nvPr>
        </p:nvSpPr>
        <p:spPr/>
        <p:txBody>
          <a:bodyPr rtlCol="0"/>
          <a:lstStyle/>
          <a:p>
            <a:pPr rtl="0"/>
            <a:r>
              <a:rPr lang="en-GB" noProof="0" dirty="0"/>
              <a:t>ADD A FOOTER</a:t>
            </a:r>
          </a:p>
        </p:txBody>
      </p:sp>
      <p:sp>
        <p:nvSpPr>
          <p:cNvPr id="9" name="Slide Number Placeholder 8">
            <a:extLst>
              <a:ext uri="{FF2B5EF4-FFF2-40B4-BE49-F238E27FC236}">
                <a16:creationId xmlns:a16="http://schemas.microsoft.com/office/drawing/2014/main" id="{F0437203-A295-48FE-B1AD-A4AE4FD1FFA2}"/>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
        <p:nvSpPr>
          <p:cNvPr id="13" name="Title 1">
            <a:extLst>
              <a:ext uri="{FF2B5EF4-FFF2-40B4-BE49-F238E27FC236}">
                <a16:creationId xmlns:a16="http://schemas.microsoft.com/office/drawing/2014/main" id="{86152D61-B915-4FFA-BFAB-BE67BD9FEB74}"/>
              </a:ext>
            </a:extLst>
          </p:cNvPr>
          <p:cNvSpPr>
            <a:spLocks noGrp="1"/>
          </p:cNvSpPr>
          <p:nvPr>
            <p:ph type="title"/>
          </p:nvPr>
        </p:nvSpPr>
        <p:spPr>
          <a:xfrm>
            <a:off x="839788" y="457200"/>
            <a:ext cx="3932237" cy="1600200"/>
          </a:xfrm>
        </p:spPr>
        <p:txBody>
          <a:bodyPr rtlCol="0" anchor="b"/>
          <a:lstStyle>
            <a:lvl1pPr>
              <a:defRPr sz="3200"/>
            </a:lvl1pPr>
          </a:lstStyle>
          <a:p>
            <a:pPr rtl="0"/>
            <a:r>
              <a:rPr lang="en-US" noProof="0"/>
              <a:t>Click to edit Master title style</a:t>
            </a:r>
            <a:endParaRPr lang="en-GB" noProof="0" dirty="0"/>
          </a:p>
        </p:txBody>
      </p:sp>
      <p:sp>
        <p:nvSpPr>
          <p:cNvPr id="14" name="Text Placeholder 3">
            <a:extLst>
              <a:ext uri="{FF2B5EF4-FFF2-40B4-BE49-F238E27FC236}">
                <a16:creationId xmlns:a16="http://schemas.microsoft.com/office/drawing/2014/main" id="{56B9FA21-7A71-4ACD-9725-F9C35C79405A}"/>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15" name="Picture Placeholder 2">
            <a:extLst>
              <a:ext uri="{FF2B5EF4-FFF2-40B4-BE49-F238E27FC236}">
                <a16:creationId xmlns:a16="http://schemas.microsoft.com/office/drawing/2014/main" id="{23F69D43-2C7D-427D-9395-81FD4D07F927}"/>
              </a:ext>
            </a:extLst>
          </p:cNvPr>
          <p:cNvSpPr>
            <a:spLocks noGrp="1"/>
          </p:cNvSpPr>
          <p:nvPr>
            <p:ph type="pic" idx="1"/>
          </p:nvPr>
        </p:nvSpPr>
        <p:spPr>
          <a:xfrm>
            <a:off x="5183188" y="457201"/>
            <a:ext cx="6172200" cy="5403850"/>
          </a:xfrm>
        </p:spPr>
        <p:txBody>
          <a:bodyPr rtlCol="0"/>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a:t>Click icon to add picture</a:t>
            </a:r>
            <a:endParaRPr lang="en-GB" noProof="0" dirty="0"/>
          </a:p>
        </p:txBody>
      </p:sp>
    </p:spTree>
    <p:extLst>
      <p:ext uri="{BB962C8B-B14F-4D97-AF65-F5344CB8AC3E}">
        <p14:creationId xmlns:p14="http://schemas.microsoft.com/office/powerpoint/2010/main" val="3731363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5" name="Rectangle 34">
            <a:extLst>
              <a:ext uri="{FF2B5EF4-FFF2-40B4-BE49-F238E27FC236}">
                <a16:creationId xmlns:a16="http://schemas.microsoft.com/office/drawing/2014/main" id="{8CF4E3C4-06F3-4C9B-8844-62F3323AB7DD}"/>
              </a:ext>
            </a:extLst>
          </p:cNvPr>
          <p:cNvSpPr/>
          <p:nvPr userDrawn="1"/>
        </p:nvSpPr>
        <p:spPr>
          <a:xfrm>
            <a:off x="-1587" y="6408"/>
            <a:ext cx="12192000" cy="685159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8" name="Date Placeholder 7">
            <a:extLst>
              <a:ext uri="{FF2B5EF4-FFF2-40B4-BE49-F238E27FC236}">
                <a16:creationId xmlns:a16="http://schemas.microsoft.com/office/drawing/2014/main" id="{F5D76E00-0ACB-4B7A-B045-2A0F2EF8D824}"/>
              </a:ext>
            </a:extLst>
          </p:cNvPr>
          <p:cNvSpPr>
            <a:spLocks noGrp="1"/>
          </p:cNvSpPr>
          <p:nvPr>
            <p:ph type="dt" sz="half" idx="10"/>
          </p:nvPr>
        </p:nvSpPr>
        <p:spPr/>
        <p:txBody>
          <a:bodyPr rtlCol="0"/>
          <a:lstStyle/>
          <a:p>
            <a:pPr rtl="0"/>
            <a:fld id="{0E22EBA6-BA14-45E7-A7E9-62B7B97449CC}" type="datetime1">
              <a:rPr lang="en-GB" noProof="0" smtClean="0"/>
              <a:t>30/01/2025</a:t>
            </a:fld>
            <a:endParaRPr lang="en-GB" noProof="0" dirty="0"/>
          </a:p>
        </p:txBody>
      </p:sp>
      <p:sp>
        <p:nvSpPr>
          <p:cNvPr id="9" name="Footer Placeholder 8">
            <a:extLst>
              <a:ext uri="{FF2B5EF4-FFF2-40B4-BE49-F238E27FC236}">
                <a16:creationId xmlns:a16="http://schemas.microsoft.com/office/drawing/2014/main" id="{BB112229-A962-49D4-B30E-99CFF547CC16}"/>
              </a:ext>
            </a:extLst>
          </p:cNvPr>
          <p:cNvSpPr>
            <a:spLocks noGrp="1"/>
          </p:cNvSpPr>
          <p:nvPr>
            <p:ph type="ftr" sz="quarter" idx="11"/>
          </p:nvPr>
        </p:nvSpPr>
        <p:spPr/>
        <p:txBody>
          <a:bodyPr rtlCol="0"/>
          <a:lstStyle/>
          <a:p>
            <a:pPr rtl="0"/>
            <a:r>
              <a:rPr lang="en-GB" noProof="0" dirty="0"/>
              <a:t>ADD A FOOTER</a:t>
            </a:r>
          </a:p>
        </p:txBody>
      </p:sp>
      <p:sp>
        <p:nvSpPr>
          <p:cNvPr id="12" name="Slide Number Placeholder 11">
            <a:extLst>
              <a:ext uri="{FF2B5EF4-FFF2-40B4-BE49-F238E27FC236}">
                <a16:creationId xmlns:a16="http://schemas.microsoft.com/office/drawing/2014/main" id="{5AD09447-00BF-439A-B49F-4D5A25FEEA97}"/>
              </a:ext>
            </a:extLst>
          </p:cNvPr>
          <p:cNvSpPr>
            <a:spLocks noGrp="1"/>
          </p:cNvSpPr>
          <p:nvPr>
            <p:ph type="sldNum" sz="quarter" idx="12"/>
          </p:nvPr>
        </p:nvSpPr>
        <p:spPr/>
        <p:txBody>
          <a:bodyPr rtlCol="0"/>
          <a:lstStyle/>
          <a:p>
            <a:pPr rtl="0"/>
            <a:fld id="{4950F5D8-22E1-4015-8661-E5B1FD28C2DE}" type="slidenum">
              <a:rPr lang="en-GB" noProof="0" smtClean="0"/>
              <a:pPr/>
              <a:t>‹#›</a:t>
            </a:fld>
            <a:endParaRPr lang="en-GB" noProof="0" dirty="0"/>
          </a:p>
        </p:txBody>
      </p:sp>
      <p:sp>
        <p:nvSpPr>
          <p:cNvPr id="39" name="Title 1">
            <a:extLst>
              <a:ext uri="{FF2B5EF4-FFF2-40B4-BE49-F238E27FC236}">
                <a16:creationId xmlns:a16="http://schemas.microsoft.com/office/drawing/2014/main" id="{6D1F570F-D9DD-43A5-A55C-A231D1F75ED1}"/>
              </a:ext>
            </a:extLst>
          </p:cNvPr>
          <p:cNvSpPr>
            <a:spLocks noGrp="1"/>
          </p:cNvSpPr>
          <p:nvPr>
            <p:ph type="title"/>
          </p:nvPr>
        </p:nvSpPr>
        <p:spPr>
          <a:xfrm>
            <a:off x="838199" y="805472"/>
            <a:ext cx="10512425" cy="552848"/>
          </a:xfrm>
        </p:spPr>
        <p:txBody>
          <a:bodyPr lIns="0" tIns="0" rIns="0" bIns="0" rtlCol="0" anchor="b" anchorCtr="0"/>
          <a:lstStyle/>
          <a:p>
            <a:pPr rtl="0"/>
            <a:r>
              <a:rPr lang="en-US" noProof="0"/>
              <a:t>Click to edit Master title style</a:t>
            </a:r>
            <a:endParaRPr lang="en-GB" noProof="0" dirty="0"/>
          </a:p>
        </p:txBody>
      </p:sp>
    </p:spTree>
    <p:extLst>
      <p:ext uri="{BB962C8B-B14F-4D97-AF65-F5344CB8AC3E}">
        <p14:creationId xmlns:p14="http://schemas.microsoft.com/office/powerpoint/2010/main" val="34968705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1442BA-C2B2-46FE-95B0-C15FF846CEAA}"/>
              </a:ext>
            </a:extLst>
          </p:cNvPr>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14" name="Rectangle 13">
            <a:extLst>
              <a:ext uri="{FF2B5EF4-FFF2-40B4-BE49-F238E27FC236}">
                <a16:creationId xmlns:a16="http://schemas.microsoft.com/office/drawing/2014/main" id="{46B665D0-4EDB-4342-BED1-27DA9BA746A8}"/>
              </a:ext>
            </a:extLst>
          </p:cNvPr>
          <p:cNvSpPr/>
          <p:nvPr userDrawn="1"/>
        </p:nvSpPr>
        <p:spPr>
          <a:xfrm>
            <a:off x="7454" y="-1"/>
            <a:ext cx="12192000"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3" name="Date Placeholder 2">
            <a:extLst>
              <a:ext uri="{FF2B5EF4-FFF2-40B4-BE49-F238E27FC236}">
                <a16:creationId xmlns:a16="http://schemas.microsoft.com/office/drawing/2014/main" id="{847A35AD-A6B0-4735-8919-A2B1FC60B311}"/>
              </a:ext>
            </a:extLst>
          </p:cNvPr>
          <p:cNvSpPr>
            <a:spLocks noGrp="1"/>
          </p:cNvSpPr>
          <p:nvPr>
            <p:ph type="dt" sz="half" idx="10"/>
          </p:nvPr>
        </p:nvSpPr>
        <p:spPr/>
        <p:txBody>
          <a:bodyPr rtlCol="0"/>
          <a:lstStyle/>
          <a:p>
            <a:pPr rtl="0"/>
            <a:fld id="{9810D8F2-8D2A-4C9E-B365-5226BD243E7E}"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084BB4B8-6523-4A06-BB13-F2DFA9ADC904}"/>
              </a:ext>
            </a:extLst>
          </p:cNvPr>
          <p:cNvSpPr>
            <a:spLocks noGrp="1"/>
          </p:cNvSpPr>
          <p:nvPr>
            <p:ph type="ftr" sz="quarter" idx="11"/>
          </p:nvPr>
        </p:nvSpPr>
        <p:spPr/>
        <p:txBody>
          <a:bodyPr rtlCol="0"/>
          <a:lstStyle/>
          <a:p>
            <a:pPr rtl="0"/>
            <a:r>
              <a:rPr lang="en-GB" noProof="0" dirty="0"/>
              <a:t>ADD A FOOTER</a:t>
            </a:r>
          </a:p>
        </p:txBody>
      </p:sp>
      <p:sp>
        <p:nvSpPr>
          <p:cNvPr id="5" name="Slide Number Placeholder 4">
            <a:extLst>
              <a:ext uri="{FF2B5EF4-FFF2-40B4-BE49-F238E27FC236}">
                <a16:creationId xmlns:a16="http://schemas.microsoft.com/office/drawing/2014/main" id="{E6BF61A0-C10F-465A-995A-A16687B4BD2C}"/>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Tree>
    <p:extLst>
      <p:ext uri="{BB962C8B-B14F-4D97-AF65-F5344CB8AC3E}">
        <p14:creationId xmlns:p14="http://schemas.microsoft.com/office/powerpoint/2010/main" val="3622898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no Backgroun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FABCF6-9B78-49BE-A2AD-F0AA9C62F46C}"/>
              </a:ext>
            </a:extLst>
          </p:cNvPr>
          <p:cNvSpPr>
            <a:spLocks noGrp="1"/>
          </p:cNvSpPr>
          <p:nvPr>
            <p:ph type="dt" sz="half" idx="10"/>
          </p:nvPr>
        </p:nvSpPr>
        <p:spPr/>
        <p:txBody>
          <a:bodyPr rtlCol="0"/>
          <a:lstStyle/>
          <a:p>
            <a:pPr rtl="0"/>
            <a:fld id="{B68F281D-F8AC-4FE4-B771-C2CD6270501C}" type="datetime1">
              <a:rPr lang="en-GB" noProof="0" smtClean="0"/>
              <a:t>30/01/2025</a:t>
            </a:fld>
            <a:endParaRPr lang="en-GB" noProof="0" dirty="0"/>
          </a:p>
        </p:txBody>
      </p:sp>
      <p:sp>
        <p:nvSpPr>
          <p:cNvPr id="3" name="Footer Placeholder 2">
            <a:extLst>
              <a:ext uri="{FF2B5EF4-FFF2-40B4-BE49-F238E27FC236}">
                <a16:creationId xmlns:a16="http://schemas.microsoft.com/office/drawing/2014/main" id="{E70934F3-5442-470C-BF40-00437371D7BD}"/>
              </a:ext>
            </a:extLst>
          </p:cNvPr>
          <p:cNvSpPr>
            <a:spLocks noGrp="1"/>
          </p:cNvSpPr>
          <p:nvPr>
            <p:ph type="ftr" sz="quarter" idx="11"/>
          </p:nvPr>
        </p:nvSpPr>
        <p:spPr/>
        <p:txBody>
          <a:bodyPr rtlCol="0"/>
          <a:lstStyle/>
          <a:p>
            <a:pPr rtl="0"/>
            <a:r>
              <a:rPr lang="en-GB" noProof="0" dirty="0"/>
              <a:t>ADD A FOOTER</a:t>
            </a:r>
          </a:p>
        </p:txBody>
      </p:sp>
      <p:sp>
        <p:nvSpPr>
          <p:cNvPr id="4" name="Slide Number Placeholder 3">
            <a:extLst>
              <a:ext uri="{FF2B5EF4-FFF2-40B4-BE49-F238E27FC236}">
                <a16:creationId xmlns:a16="http://schemas.microsoft.com/office/drawing/2014/main" id="{F4014656-DB95-4E7F-83A3-E5750E237879}"/>
              </a:ext>
            </a:extLst>
          </p:cNvPr>
          <p:cNvSpPr>
            <a:spLocks noGrp="1"/>
          </p:cNvSpPr>
          <p:nvPr>
            <p:ph type="sldNum" sz="quarter" idx="12"/>
          </p:nvPr>
        </p:nvSpPr>
        <p:spPr/>
        <p:txBody>
          <a:bodyPr rtlCol="0"/>
          <a:lstStyle/>
          <a:p>
            <a:pPr rtl="0"/>
            <a:fld id="{4950F5D8-22E1-4015-8661-E5B1FD28C2DE}" type="slidenum">
              <a:rPr lang="en-GB" noProof="0" smtClean="0"/>
              <a:t>‹#›</a:t>
            </a:fld>
            <a:endParaRPr lang="en-GB" noProof="0" dirty="0"/>
          </a:p>
        </p:txBody>
      </p:sp>
    </p:spTree>
    <p:extLst>
      <p:ext uri="{BB962C8B-B14F-4D97-AF65-F5344CB8AC3E}">
        <p14:creationId xmlns:p14="http://schemas.microsoft.com/office/powerpoint/2010/main" val="35108286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A3A9DA67-F108-42B4-9EB1-30A00E34C4D3}"/>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a:xfrm>
            <a:off x="838200" y="6155851"/>
            <a:ext cx="2743200" cy="184317"/>
          </a:xfrm>
        </p:spPr>
        <p:txBody>
          <a:bodyPr rtlCol="0"/>
          <a:lstStyle/>
          <a:p>
            <a:pPr rtl="0"/>
            <a:fld id="{D9BB3731-526F-4638-85F8-715D717FFC12}" type="slidenum">
              <a:rPr lang="en-GB" noProof="0" smtClean="0"/>
              <a:t>‹#›</a:t>
            </a:fld>
            <a:endParaRPr lang="en-GB" noProof="0" dirty="0"/>
          </a:p>
        </p:txBody>
      </p:sp>
      <p:sp>
        <p:nvSpPr>
          <p:cNvPr id="21" name="Text Placeholder 3">
            <a:extLst>
              <a:ext uri="{FF2B5EF4-FFF2-40B4-BE49-F238E27FC236}">
                <a16:creationId xmlns:a16="http://schemas.microsoft.com/office/drawing/2014/main" id="{605A03A4-E79C-49C5-A546-FF8E2D42E9D2}"/>
              </a:ext>
            </a:extLst>
          </p:cNvPr>
          <p:cNvSpPr>
            <a:spLocks noGrp="1"/>
          </p:cNvSpPr>
          <p:nvPr>
            <p:ph type="body" sz="half" idx="2"/>
          </p:nvPr>
        </p:nvSpPr>
        <p:spPr>
          <a:xfrm>
            <a:off x="883319" y="3054194"/>
            <a:ext cx="1645920" cy="519503"/>
          </a:xfrm>
        </p:spPr>
        <p:txBody>
          <a:bodyPr lIns="0" tIns="0" rIns="0" bIns="0" rtlCol="0" anchor="t" anchorCtr="0">
            <a:normAutofit/>
          </a:bodyPr>
          <a:lstStyle>
            <a:lvl1pPr marL="0" indent="0">
              <a:lnSpc>
                <a:spcPct val="100000"/>
              </a:lnSpc>
              <a:spcBef>
                <a:spcPts val="0"/>
              </a:spcBef>
              <a:buNone/>
              <a:defRPr lang="en-US" sz="1700" i="1"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22" name="Text Placeholder 3">
            <a:extLst>
              <a:ext uri="{FF2B5EF4-FFF2-40B4-BE49-F238E27FC236}">
                <a16:creationId xmlns:a16="http://schemas.microsoft.com/office/drawing/2014/main" id="{9EA27EF7-FC6B-496C-B737-B9219950367E}"/>
              </a:ext>
            </a:extLst>
          </p:cNvPr>
          <p:cNvSpPr>
            <a:spLocks noGrp="1"/>
          </p:cNvSpPr>
          <p:nvPr>
            <p:ph type="body" sz="half" idx="34" hasCustomPrompt="1"/>
          </p:nvPr>
        </p:nvSpPr>
        <p:spPr>
          <a:xfrm>
            <a:off x="1384584" y="1996465"/>
            <a:ext cx="2469965" cy="982274"/>
          </a:xfrm>
        </p:spPr>
        <p:txBody>
          <a:bodyPr lIns="0" rIns="0" bIns="0" rtlCol="0" anchor="ctr" anchorCtr="0">
            <a:normAutofit/>
          </a:bodyPr>
          <a:lstStyle>
            <a:lvl1pPr marL="0" indent="0">
              <a:spcBef>
                <a:spcPts val="0"/>
              </a:spcBef>
              <a:buNone/>
              <a:defRPr lang="en-US" sz="2400" b="1" kern="1200" dirty="0">
                <a:solidFill>
                  <a:schemeClr val="tx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dirty="0"/>
              <a:t>Master text</a:t>
            </a:r>
            <a:br>
              <a:rPr lang="en-GB" noProof="0" dirty="0"/>
            </a:br>
            <a:r>
              <a:rPr lang="en-GB" noProof="0" dirty="0"/>
              <a:t>styles</a:t>
            </a:r>
          </a:p>
        </p:txBody>
      </p:sp>
      <p:sp>
        <p:nvSpPr>
          <p:cNvPr id="23" name="Text Placeholder 3">
            <a:extLst>
              <a:ext uri="{FF2B5EF4-FFF2-40B4-BE49-F238E27FC236}">
                <a16:creationId xmlns:a16="http://schemas.microsoft.com/office/drawing/2014/main" id="{6C0E2C30-6E91-49DE-B7A1-6E32A19EC81D}"/>
              </a:ext>
            </a:extLst>
          </p:cNvPr>
          <p:cNvSpPr>
            <a:spLocks noGrp="1"/>
          </p:cNvSpPr>
          <p:nvPr>
            <p:ph type="body" sz="half" idx="36"/>
          </p:nvPr>
        </p:nvSpPr>
        <p:spPr>
          <a:xfrm>
            <a:off x="2596444" y="3054194"/>
            <a:ext cx="1389888" cy="519503"/>
          </a:xfrm>
        </p:spPr>
        <p:txBody>
          <a:bodyPr lIns="0" tIns="0" rIns="0" bIns="0" rtlCol="0" anchor="t" anchorCtr="0">
            <a:normAutofit/>
          </a:bodyPr>
          <a:lstStyle>
            <a:lvl1pPr marL="0" indent="0">
              <a:lnSpc>
                <a:spcPct val="100000"/>
              </a:lnSpc>
              <a:spcBef>
                <a:spcPts val="0"/>
              </a:spcBef>
              <a:buNone/>
              <a:defRPr lang="en-US" sz="1700" i="1"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24" name="Picture Placeholder 12">
            <a:extLst>
              <a:ext uri="{FF2B5EF4-FFF2-40B4-BE49-F238E27FC236}">
                <a16:creationId xmlns:a16="http://schemas.microsoft.com/office/drawing/2014/main" id="{70BE5E73-C067-492F-BE30-5E3DADAD40EF}"/>
              </a:ext>
            </a:extLst>
          </p:cNvPr>
          <p:cNvSpPr>
            <a:spLocks noGrp="1"/>
          </p:cNvSpPr>
          <p:nvPr>
            <p:ph type="pic" sz="quarter" idx="37"/>
          </p:nvPr>
        </p:nvSpPr>
        <p:spPr>
          <a:xfrm>
            <a:off x="875852" y="3677189"/>
            <a:ext cx="1636776" cy="1618488"/>
          </a:xfrm>
        </p:spPr>
        <p:txBody>
          <a:bodyPr rtlCol="0" anchor="ctr" anchorCtr="0">
            <a:noAutofit/>
          </a:bodyPr>
          <a:lstStyle>
            <a:lvl1pPr marL="0" indent="0" algn="ctr">
              <a:buNone/>
              <a:defRPr sz="1400">
                <a:solidFill>
                  <a:schemeClr val="tx1"/>
                </a:solidFill>
              </a:defRPr>
            </a:lvl1pPr>
          </a:lstStyle>
          <a:p>
            <a:pPr rtl="0"/>
            <a:r>
              <a:rPr lang="en-US" noProof="0"/>
              <a:t>Click icon to add picture</a:t>
            </a:r>
            <a:endParaRPr lang="en-GB" noProof="0" dirty="0"/>
          </a:p>
        </p:txBody>
      </p:sp>
      <p:sp>
        <p:nvSpPr>
          <p:cNvPr id="25" name="Picture Placeholder 12">
            <a:extLst>
              <a:ext uri="{FF2B5EF4-FFF2-40B4-BE49-F238E27FC236}">
                <a16:creationId xmlns:a16="http://schemas.microsoft.com/office/drawing/2014/main" id="{36A9B448-4FDC-41F7-941E-5BF5A129057A}"/>
              </a:ext>
            </a:extLst>
          </p:cNvPr>
          <p:cNvSpPr>
            <a:spLocks noGrp="1"/>
          </p:cNvSpPr>
          <p:nvPr>
            <p:ph type="pic" sz="quarter" idx="38"/>
          </p:nvPr>
        </p:nvSpPr>
        <p:spPr>
          <a:xfrm>
            <a:off x="2499831" y="3677189"/>
            <a:ext cx="1636776" cy="1618488"/>
          </a:xfrm>
        </p:spPr>
        <p:txBody>
          <a:bodyPr rtlCol="0" anchor="ctr" anchorCtr="0">
            <a:noAutofit/>
          </a:bodyPr>
          <a:lstStyle>
            <a:lvl1pPr marL="0" indent="0" algn="ctr">
              <a:buNone/>
              <a:defRPr sz="1400">
                <a:solidFill>
                  <a:schemeClr val="tx1"/>
                </a:solidFill>
              </a:defRPr>
            </a:lvl1pPr>
          </a:lstStyle>
          <a:p>
            <a:pPr rtl="0"/>
            <a:r>
              <a:rPr lang="en-US" noProof="0"/>
              <a:t>Click icon to add picture</a:t>
            </a:r>
            <a:endParaRPr lang="en-GB" noProof="0" dirty="0"/>
          </a:p>
        </p:txBody>
      </p:sp>
      <p:sp>
        <p:nvSpPr>
          <p:cNvPr id="26" name="Text Placeholder 3">
            <a:extLst>
              <a:ext uri="{FF2B5EF4-FFF2-40B4-BE49-F238E27FC236}">
                <a16:creationId xmlns:a16="http://schemas.microsoft.com/office/drawing/2014/main" id="{90B3A413-8776-4B3B-931F-C132DAB3A425}"/>
              </a:ext>
            </a:extLst>
          </p:cNvPr>
          <p:cNvSpPr>
            <a:spLocks noGrp="1"/>
          </p:cNvSpPr>
          <p:nvPr>
            <p:ph type="body" sz="half" idx="39"/>
          </p:nvPr>
        </p:nvSpPr>
        <p:spPr>
          <a:xfrm>
            <a:off x="4940427" y="3054194"/>
            <a:ext cx="2113508" cy="519503"/>
          </a:xfrm>
        </p:spPr>
        <p:txBody>
          <a:bodyPr lIns="0" tIns="0" rIns="0" bIns="0" rtlCol="0" anchor="t" anchorCtr="0">
            <a:normAutofit/>
          </a:bodyPr>
          <a:lstStyle>
            <a:lvl1pPr marL="0" indent="0">
              <a:lnSpc>
                <a:spcPct val="100000"/>
              </a:lnSpc>
              <a:spcBef>
                <a:spcPts val="0"/>
              </a:spcBef>
              <a:buNone/>
              <a:defRPr lang="en-US" sz="1700" i="1"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27" name="Text Placeholder 3">
            <a:extLst>
              <a:ext uri="{FF2B5EF4-FFF2-40B4-BE49-F238E27FC236}">
                <a16:creationId xmlns:a16="http://schemas.microsoft.com/office/drawing/2014/main" id="{BAD0CCD5-B712-4DB2-BFE3-4D3461B29F6D}"/>
              </a:ext>
            </a:extLst>
          </p:cNvPr>
          <p:cNvSpPr>
            <a:spLocks noGrp="1"/>
          </p:cNvSpPr>
          <p:nvPr>
            <p:ph type="body" sz="half" idx="40" hasCustomPrompt="1"/>
          </p:nvPr>
        </p:nvSpPr>
        <p:spPr>
          <a:xfrm>
            <a:off x="5494328" y="1996465"/>
            <a:ext cx="1622417" cy="982274"/>
          </a:xfrm>
        </p:spPr>
        <p:txBody>
          <a:bodyPr lIns="0" rIns="0" bIns="0" rtlCol="0" anchor="ctr" anchorCtr="0">
            <a:normAutofit/>
          </a:bodyPr>
          <a:lstStyle>
            <a:lvl1pPr marL="0" indent="0">
              <a:spcBef>
                <a:spcPts val="0"/>
              </a:spcBef>
              <a:buNone/>
              <a:defRPr lang="en-US" sz="2400" b="1" kern="1200" dirty="0">
                <a:solidFill>
                  <a:schemeClr val="tx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dirty="0"/>
              <a:t>Master text</a:t>
            </a:r>
            <a:br>
              <a:rPr lang="en-GB" noProof="0" dirty="0"/>
            </a:br>
            <a:r>
              <a:rPr lang="en-GB" noProof="0" dirty="0"/>
              <a:t>styles</a:t>
            </a:r>
          </a:p>
        </p:txBody>
      </p:sp>
      <p:sp>
        <p:nvSpPr>
          <p:cNvPr id="28" name="Picture Placeholder 12">
            <a:extLst>
              <a:ext uri="{FF2B5EF4-FFF2-40B4-BE49-F238E27FC236}">
                <a16:creationId xmlns:a16="http://schemas.microsoft.com/office/drawing/2014/main" id="{64125935-B0D3-4ABD-9BBA-A60E46D2C55C}"/>
              </a:ext>
            </a:extLst>
          </p:cNvPr>
          <p:cNvSpPr>
            <a:spLocks noGrp="1"/>
          </p:cNvSpPr>
          <p:nvPr>
            <p:ph type="pic" sz="quarter" idx="43"/>
          </p:nvPr>
        </p:nvSpPr>
        <p:spPr>
          <a:xfrm>
            <a:off x="4946407" y="3677189"/>
            <a:ext cx="2048256" cy="896112"/>
          </a:xfrm>
        </p:spPr>
        <p:txBody>
          <a:bodyPr rtlCol="0" anchor="ctr" anchorCtr="0">
            <a:noAutofit/>
          </a:bodyPr>
          <a:lstStyle>
            <a:lvl1pPr marL="0" indent="0" algn="ctr">
              <a:buNone/>
              <a:defRPr sz="1400">
                <a:solidFill>
                  <a:schemeClr val="tx1"/>
                </a:solidFill>
              </a:defRPr>
            </a:lvl1pPr>
          </a:lstStyle>
          <a:p>
            <a:pPr rtl="0"/>
            <a:r>
              <a:rPr lang="en-US" noProof="0"/>
              <a:t>Click icon to add picture</a:t>
            </a:r>
            <a:endParaRPr lang="en-GB" noProof="0" dirty="0"/>
          </a:p>
        </p:txBody>
      </p:sp>
      <p:sp>
        <p:nvSpPr>
          <p:cNvPr id="29" name="Text Placeholder 3">
            <a:extLst>
              <a:ext uri="{FF2B5EF4-FFF2-40B4-BE49-F238E27FC236}">
                <a16:creationId xmlns:a16="http://schemas.microsoft.com/office/drawing/2014/main" id="{47D3BA4D-FA26-44C8-B927-E42CC8E67B79}"/>
              </a:ext>
            </a:extLst>
          </p:cNvPr>
          <p:cNvSpPr>
            <a:spLocks noGrp="1"/>
          </p:cNvSpPr>
          <p:nvPr>
            <p:ph type="body" sz="half" idx="45"/>
          </p:nvPr>
        </p:nvSpPr>
        <p:spPr>
          <a:xfrm>
            <a:off x="7900319" y="3054194"/>
            <a:ext cx="2197045" cy="519503"/>
          </a:xfrm>
        </p:spPr>
        <p:txBody>
          <a:bodyPr lIns="0" tIns="0" rIns="0" bIns="0" rtlCol="0" anchor="t" anchorCtr="0">
            <a:normAutofit/>
          </a:bodyPr>
          <a:lstStyle>
            <a:lvl1pPr marL="0" indent="0">
              <a:lnSpc>
                <a:spcPct val="100000"/>
              </a:lnSpc>
              <a:spcBef>
                <a:spcPts val="0"/>
              </a:spcBef>
              <a:buNone/>
              <a:defRPr lang="en-US" sz="1700" i="1"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0" name="Text Placeholder 3">
            <a:extLst>
              <a:ext uri="{FF2B5EF4-FFF2-40B4-BE49-F238E27FC236}">
                <a16:creationId xmlns:a16="http://schemas.microsoft.com/office/drawing/2014/main" id="{2D2A84D7-2523-470B-A3C0-0140355D4F68}"/>
              </a:ext>
            </a:extLst>
          </p:cNvPr>
          <p:cNvSpPr>
            <a:spLocks noGrp="1"/>
          </p:cNvSpPr>
          <p:nvPr>
            <p:ph type="body" sz="half" idx="46" hasCustomPrompt="1"/>
          </p:nvPr>
        </p:nvSpPr>
        <p:spPr>
          <a:xfrm>
            <a:off x="8454220" y="1996465"/>
            <a:ext cx="1622417" cy="982274"/>
          </a:xfrm>
        </p:spPr>
        <p:txBody>
          <a:bodyPr lIns="0" rIns="0" bIns="0" rtlCol="0" anchor="ctr" anchorCtr="0">
            <a:normAutofit/>
          </a:bodyPr>
          <a:lstStyle>
            <a:lvl1pPr marL="0" indent="0">
              <a:spcBef>
                <a:spcPts val="0"/>
              </a:spcBef>
              <a:buNone/>
              <a:defRPr lang="en-US" sz="2400" b="1" kern="1200" dirty="0">
                <a:solidFill>
                  <a:schemeClr val="tx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dirty="0"/>
              <a:t>Master text</a:t>
            </a:r>
            <a:br>
              <a:rPr lang="en-GB" noProof="0" dirty="0"/>
            </a:br>
            <a:r>
              <a:rPr lang="en-GB" noProof="0" dirty="0"/>
              <a:t>styles</a:t>
            </a:r>
          </a:p>
        </p:txBody>
      </p:sp>
      <p:sp>
        <p:nvSpPr>
          <p:cNvPr id="32" name="Text Placeholder 3">
            <a:extLst>
              <a:ext uri="{FF2B5EF4-FFF2-40B4-BE49-F238E27FC236}">
                <a16:creationId xmlns:a16="http://schemas.microsoft.com/office/drawing/2014/main" id="{55D1A91B-BB99-4DC7-B8F5-55514B49A9D1}"/>
              </a:ext>
            </a:extLst>
          </p:cNvPr>
          <p:cNvSpPr>
            <a:spLocks noGrp="1"/>
          </p:cNvSpPr>
          <p:nvPr>
            <p:ph type="body" sz="half" idx="49"/>
          </p:nvPr>
        </p:nvSpPr>
        <p:spPr>
          <a:xfrm>
            <a:off x="7873424" y="4355259"/>
            <a:ext cx="2223939" cy="519503"/>
          </a:xfrm>
        </p:spPr>
        <p:txBody>
          <a:bodyPr lIns="0" tIns="0" rIns="0" bIns="0" rtlCol="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3" name="Text Placeholder 3">
            <a:extLst>
              <a:ext uri="{FF2B5EF4-FFF2-40B4-BE49-F238E27FC236}">
                <a16:creationId xmlns:a16="http://schemas.microsoft.com/office/drawing/2014/main" id="{FFAB2C75-BBBF-4A4D-A633-7CEFFABAFE32}"/>
              </a:ext>
            </a:extLst>
          </p:cNvPr>
          <p:cNvSpPr>
            <a:spLocks noGrp="1"/>
          </p:cNvSpPr>
          <p:nvPr>
            <p:ph type="body" sz="half" idx="51"/>
          </p:nvPr>
        </p:nvSpPr>
        <p:spPr>
          <a:xfrm>
            <a:off x="4940427" y="4776173"/>
            <a:ext cx="2048256" cy="519503"/>
          </a:xfrm>
        </p:spPr>
        <p:txBody>
          <a:bodyPr lIns="0" tIns="0" rIns="0" bIns="0" rtlCol="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4" name="Text Placeholder 7">
            <a:extLst>
              <a:ext uri="{FF2B5EF4-FFF2-40B4-BE49-F238E27FC236}">
                <a16:creationId xmlns:a16="http://schemas.microsoft.com/office/drawing/2014/main" id="{83CD3289-0FBC-4854-8EB2-ADD41F89CA4F}"/>
              </a:ext>
            </a:extLst>
          </p:cNvPr>
          <p:cNvSpPr>
            <a:spLocks noGrp="1"/>
          </p:cNvSpPr>
          <p:nvPr>
            <p:ph type="body" sz="quarter" idx="25" hasCustomPrompt="1"/>
          </p:nvPr>
        </p:nvSpPr>
        <p:spPr>
          <a:xfrm>
            <a:off x="823358" y="2023413"/>
            <a:ext cx="558402" cy="896112"/>
          </a:xfrm>
        </p:spPr>
        <p:txBody>
          <a:bodyPr lIns="0" tIns="0" rIns="0" bIns="0" rtlCol="0">
            <a:noAutofit/>
          </a:bodyPr>
          <a:lstStyle>
            <a:lvl1pPr marL="0" indent="0" algn="l">
              <a:buNone/>
              <a:defRPr sz="7000" b="1">
                <a:solidFill>
                  <a:schemeClr val="bg2"/>
                </a:solidFill>
                <a:latin typeface="+mj-lt"/>
                <a:ea typeface="Tahoma" panose="020B0604030504040204" pitchFamily="34" charset="0"/>
                <a:cs typeface="Tahoma" panose="020B0604030504040204" pitchFamily="34" charset="0"/>
              </a:defRPr>
            </a:lvl1pPr>
          </a:lstStyle>
          <a:p>
            <a:pPr lvl="0" rtl="0"/>
            <a:r>
              <a:rPr lang="en-GB" noProof="0" dirty="0"/>
              <a:t>1</a:t>
            </a:r>
          </a:p>
        </p:txBody>
      </p:sp>
      <p:sp>
        <p:nvSpPr>
          <p:cNvPr id="36" name="Text Placeholder 7">
            <a:extLst>
              <a:ext uri="{FF2B5EF4-FFF2-40B4-BE49-F238E27FC236}">
                <a16:creationId xmlns:a16="http://schemas.microsoft.com/office/drawing/2014/main" id="{2F18CD59-6602-4DEC-9B12-412E6BAF9283}"/>
              </a:ext>
            </a:extLst>
          </p:cNvPr>
          <p:cNvSpPr>
            <a:spLocks noGrp="1"/>
          </p:cNvSpPr>
          <p:nvPr>
            <p:ph type="body" sz="quarter" idx="52" hasCustomPrompt="1"/>
          </p:nvPr>
        </p:nvSpPr>
        <p:spPr>
          <a:xfrm>
            <a:off x="4912823" y="1999493"/>
            <a:ext cx="558402" cy="896112"/>
          </a:xfrm>
        </p:spPr>
        <p:txBody>
          <a:bodyPr lIns="0" tIns="0" rIns="0" bIns="0" rtlCol="0">
            <a:noAutofit/>
          </a:bodyPr>
          <a:lstStyle>
            <a:lvl1pPr marL="0" indent="0" algn="l">
              <a:buNone/>
              <a:defRPr sz="7000" b="1">
                <a:solidFill>
                  <a:schemeClr val="bg2"/>
                </a:solidFill>
                <a:latin typeface="+mj-lt"/>
                <a:ea typeface="Tahoma" panose="020B0604030504040204" pitchFamily="34" charset="0"/>
                <a:cs typeface="Tahoma" panose="020B0604030504040204" pitchFamily="34" charset="0"/>
              </a:defRPr>
            </a:lvl1pPr>
          </a:lstStyle>
          <a:p>
            <a:pPr lvl="0" rtl="0"/>
            <a:r>
              <a:rPr lang="en-GB" noProof="0" dirty="0"/>
              <a:t>1</a:t>
            </a:r>
          </a:p>
        </p:txBody>
      </p:sp>
      <p:sp>
        <p:nvSpPr>
          <p:cNvPr id="37" name="Text Placeholder 7">
            <a:extLst>
              <a:ext uri="{FF2B5EF4-FFF2-40B4-BE49-F238E27FC236}">
                <a16:creationId xmlns:a16="http://schemas.microsoft.com/office/drawing/2014/main" id="{88B09568-0B94-4B51-BE65-A72C65C3D7DA}"/>
              </a:ext>
            </a:extLst>
          </p:cNvPr>
          <p:cNvSpPr>
            <a:spLocks noGrp="1"/>
          </p:cNvSpPr>
          <p:nvPr>
            <p:ph type="body" sz="quarter" idx="53" hasCustomPrompt="1"/>
          </p:nvPr>
        </p:nvSpPr>
        <p:spPr>
          <a:xfrm>
            <a:off x="7873424" y="2002966"/>
            <a:ext cx="558402" cy="896112"/>
          </a:xfrm>
        </p:spPr>
        <p:txBody>
          <a:bodyPr lIns="0" tIns="0" rIns="0" bIns="0" rtlCol="0">
            <a:noAutofit/>
          </a:bodyPr>
          <a:lstStyle>
            <a:lvl1pPr marL="0" indent="0" algn="l">
              <a:buNone/>
              <a:defRPr sz="7000" b="1">
                <a:solidFill>
                  <a:schemeClr val="bg2"/>
                </a:solidFill>
                <a:latin typeface="+mj-lt"/>
                <a:ea typeface="Tahoma" panose="020B0604030504040204" pitchFamily="34" charset="0"/>
                <a:cs typeface="Tahoma" panose="020B0604030504040204" pitchFamily="34" charset="0"/>
              </a:defRPr>
            </a:lvl1pPr>
          </a:lstStyle>
          <a:p>
            <a:pPr lvl="0" rtl="0"/>
            <a:r>
              <a:rPr lang="en-GB" noProof="0" dirty="0"/>
              <a:t>1</a:t>
            </a:r>
          </a:p>
        </p:txBody>
      </p:sp>
      <p:sp>
        <p:nvSpPr>
          <p:cNvPr id="39" name="Picture Placeholder 13">
            <a:extLst>
              <a:ext uri="{FF2B5EF4-FFF2-40B4-BE49-F238E27FC236}">
                <a16:creationId xmlns:a16="http://schemas.microsoft.com/office/drawing/2014/main" id="{E930664F-8C64-4436-9DD1-1ECED305C6E1}"/>
              </a:ext>
            </a:extLst>
          </p:cNvPr>
          <p:cNvSpPr>
            <a:spLocks noGrp="1"/>
          </p:cNvSpPr>
          <p:nvPr>
            <p:ph type="pic" sz="quarter" idx="16"/>
          </p:nvPr>
        </p:nvSpPr>
        <p:spPr>
          <a:xfrm>
            <a:off x="7900319" y="3725315"/>
            <a:ext cx="2386800" cy="486000"/>
          </a:xfrm>
          <a:ln>
            <a:solidFill>
              <a:srgbClr val="000000">
                <a:alpha val="30196"/>
              </a:srgbClr>
            </a:solidFill>
          </a:ln>
        </p:spPr>
        <p:txBody>
          <a:bodyPr rtlCol="0" anchor="ctr" anchorCtr="0">
            <a:noAutofit/>
          </a:bodyPr>
          <a:lstStyle>
            <a:lvl1pPr marL="0" indent="0" algn="ctr">
              <a:buNone/>
              <a:defRPr sz="1400">
                <a:solidFill>
                  <a:schemeClr val="bg1"/>
                </a:solidFill>
              </a:defRPr>
            </a:lvl1pPr>
          </a:lstStyle>
          <a:p>
            <a:pPr rtl="0"/>
            <a:r>
              <a:rPr lang="en-US" noProof="0"/>
              <a:t>Click icon to add picture</a:t>
            </a:r>
            <a:endParaRPr lang="en-GB" noProof="0" dirty="0"/>
          </a:p>
        </p:txBody>
      </p:sp>
      <p:sp>
        <p:nvSpPr>
          <p:cNvPr id="40" name="Text Placeholder 3">
            <a:extLst>
              <a:ext uri="{FF2B5EF4-FFF2-40B4-BE49-F238E27FC236}">
                <a16:creationId xmlns:a16="http://schemas.microsoft.com/office/drawing/2014/main" id="{315834F5-9ACD-4898-B96E-8C732881FF01}"/>
              </a:ext>
            </a:extLst>
          </p:cNvPr>
          <p:cNvSpPr>
            <a:spLocks noGrp="1"/>
          </p:cNvSpPr>
          <p:nvPr>
            <p:ph type="body" sz="half" idx="50"/>
          </p:nvPr>
        </p:nvSpPr>
        <p:spPr>
          <a:xfrm>
            <a:off x="2359124" y="5706529"/>
            <a:ext cx="8993089" cy="365122"/>
          </a:xfrm>
        </p:spPr>
        <p:txBody>
          <a:bodyPr lIns="0" tIns="0" rIns="0" bIns="0" rtlCol="0" anchor="t" anchorCtr="0">
            <a:normAutofit/>
          </a:bodyPr>
          <a:lstStyle>
            <a:lvl1pPr marL="0" indent="0" algn="r">
              <a:lnSpc>
                <a:spcPct val="100000"/>
              </a:lnSpc>
              <a:spcBef>
                <a:spcPts val="0"/>
              </a:spcBef>
              <a:buNone/>
              <a:defRPr lang="en-US" sz="14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38" name="Title 1">
            <a:extLst>
              <a:ext uri="{FF2B5EF4-FFF2-40B4-BE49-F238E27FC236}">
                <a16:creationId xmlns:a16="http://schemas.microsoft.com/office/drawing/2014/main" id="{7E5CF6DE-4761-4BA5-A429-30AC8BBAD45B}"/>
              </a:ext>
            </a:extLst>
          </p:cNvPr>
          <p:cNvSpPr>
            <a:spLocks noGrp="1"/>
          </p:cNvSpPr>
          <p:nvPr>
            <p:ph type="title" hasCustomPrompt="1"/>
          </p:nvPr>
        </p:nvSpPr>
        <p:spPr>
          <a:xfrm>
            <a:off x="839789" y="1012015"/>
            <a:ext cx="10512424" cy="606677"/>
          </a:xfrm>
        </p:spPr>
        <p:txBody>
          <a:bodyPr lIns="0" tIns="0" rIns="0" bIns="0" rtlCol="0" anchor="t" anchorCtr="0">
            <a:normAutofit/>
          </a:bodyPr>
          <a:lstStyle>
            <a:lvl1pPr marL="0" algn="l" defTabSz="914400" rtl="0" eaLnBrk="1" latinLnBrk="0" hangingPunct="1">
              <a:lnSpc>
                <a:spcPct val="90000"/>
              </a:lnSpc>
              <a:spcBef>
                <a:spcPct val="0"/>
              </a:spcBef>
              <a:buNone/>
              <a:defRPr lang="ru-RU" sz="3600" b="1" kern="1200" dirty="0">
                <a:solidFill>
                  <a:schemeClr val="bg1"/>
                </a:solidFill>
                <a:latin typeface="+mj-lt"/>
                <a:ea typeface="+mj-ea"/>
                <a:cs typeface="+mj-cs"/>
              </a:defRPr>
            </a:lvl1pPr>
          </a:lstStyle>
          <a:p>
            <a:pPr rtl="0"/>
            <a:r>
              <a:rPr lang="en-GB" noProof="0" dirty="0"/>
              <a:t>CLICK TO EDIT</a:t>
            </a:r>
          </a:p>
        </p:txBody>
      </p:sp>
    </p:spTree>
    <p:extLst>
      <p:ext uri="{BB962C8B-B14F-4D97-AF65-F5344CB8AC3E}">
        <p14:creationId xmlns:p14="http://schemas.microsoft.com/office/powerpoint/2010/main" val="18169285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B0C71E-9398-4660-B728-2C20DF0CBE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02560D45-FD1B-48F7-BF6C-5EA65F9F42C7}"/>
              </a:ext>
            </a:extLst>
          </p:cNvPr>
          <p:cNvSpPr>
            <a:spLocks noGrp="1"/>
          </p:cNvSpPr>
          <p:nvPr>
            <p:ph type="body" idx="1"/>
          </p:nvPr>
        </p:nvSpPr>
        <p:spPr>
          <a:xfrm>
            <a:off x="838200" y="1825625"/>
            <a:ext cx="10515600" cy="3975568"/>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Date Placeholder 3">
            <a:extLst>
              <a:ext uri="{FF2B5EF4-FFF2-40B4-BE49-F238E27FC236}">
                <a16:creationId xmlns:a16="http://schemas.microsoft.com/office/drawing/2014/main" id="{A8D7305D-6746-4346-B610-8CE28B825AF9}"/>
              </a:ext>
            </a:extLst>
          </p:cNvPr>
          <p:cNvSpPr>
            <a:spLocks noGrp="1"/>
          </p:cNvSpPr>
          <p:nvPr>
            <p:ph type="dt" sz="half" idx="2"/>
          </p:nvPr>
        </p:nvSpPr>
        <p:spPr>
          <a:xfrm>
            <a:off x="8609013" y="5998474"/>
            <a:ext cx="2743200" cy="143149"/>
          </a:xfrm>
          <a:prstGeom prst="rect">
            <a:avLst/>
          </a:prstGeom>
        </p:spPr>
        <p:txBody>
          <a:bodyPr vert="horz" lIns="0" tIns="0" rIns="0" bIns="0" rtlCol="0" anchor="t" anchorCtr="0"/>
          <a:lstStyle>
            <a:lvl1pPr algn="r">
              <a:defRPr sz="1000">
                <a:solidFill>
                  <a:schemeClr val="bg1">
                    <a:lumMod val="85000"/>
                    <a:alpha val="60000"/>
                  </a:schemeClr>
                </a:solidFill>
              </a:defRPr>
            </a:lvl1pPr>
          </a:lstStyle>
          <a:p>
            <a:pPr rtl="0"/>
            <a:fld id="{B94B20DF-A541-4651-AF97-FC925C1459D5}" type="datetime1">
              <a:rPr lang="en-GB" noProof="0" smtClean="0"/>
              <a:t>30/01/2025</a:t>
            </a:fld>
            <a:endParaRPr lang="en-GB" noProof="0" dirty="0"/>
          </a:p>
        </p:txBody>
      </p:sp>
      <p:sp>
        <p:nvSpPr>
          <p:cNvPr id="5" name="Footer Placeholder 4">
            <a:extLst>
              <a:ext uri="{FF2B5EF4-FFF2-40B4-BE49-F238E27FC236}">
                <a16:creationId xmlns:a16="http://schemas.microsoft.com/office/drawing/2014/main" id="{DA1B3F55-6374-4C74-96AC-1EC34CFAA8B7}"/>
              </a:ext>
            </a:extLst>
          </p:cNvPr>
          <p:cNvSpPr>
            <a:spLocks noGrp="1"/>
          </p:cNvSpPr>
          <p:nvPr>
            <p:ph type="ftr" sz="quarter" idx="3"/>
          </p:nvPr>
        </p:nvSpPr>
        <p:spPr>
          <a:xfrm>
            <a:off x="7237413" y="6168551"/>
            <a:ext cx="4114800" cy="190327"/>
          </a:xfrm>
          <a:prstGeom prst="rect">
            <a:avLst/>
          </a:prstGeom>
        </p:spPr>
        <p:txBody>
          <a:bodyPr vert="horz" lIns="0" tIns="0" rIns="0" bIns="0" rtlCol="0" anchor="t" anchorCtr="0"/>
          <a:lstStyle>
            <a:lvl1pPr algn="r">
              <a:defRPr sz="1000">
                <a:solidFill>
                  <a:schemeClr val="bg1">
                    <a:lumMod val="85000"/>
                    <a:alpha val="60000"/>
                  </a:schemeClr>
                </a:solidFill>
              </a:defRPr>
            </a:lvl1pPr>
          </a:lstStyle>
          <a:p>
            <a:pPr rtl="0"/>
            <a:r>
              <a:rPr lang="en-GB" noProof="0" dirty="0"/>
              <a:t>ADD A FOOTER</a:t>
            </a:r>
          </a:p>
        </p:txBody>
      </p:sp>
      <p:sp>
        <p:nvSpPr>
          <p:cNvPr id="6" name="Slide Number Placeholder 5">
            <a:extLst>
              <a:ext uri="{FF2B5EF4-FFF2-40B4-BE49-F238E27FC236}">
                <a16:creationId xmlns:a16="http://schemas.microsoft.com/office/drawing/2014/main" id="{869E6012-FDCC-451A-96F6-5645ABEB8D87}"/>
              </a:ext>
            </a:extLst>
          </p:cNvPr>
          <p:cNvSpPr>
            <a:spLocks noGrp="1"/>
          </p:cNvSpPr>
          <p:nvPr>
            <p:ph type="sldNum" sz="quarter" idx="4"/>
          </p:nvPr>
        </p:nvSpPr>
        <p:spPr>
          <a:xfrm>
            <a:off x="838200" y="6155851"/>
            <a:ext cx="457200" cy="184317"/>
          </a:xfrm>
          <a:prstGeom prst="rect">
            <a:avLst/>
          </a:prstGeom>
        </p:spPr>
        <p:txBody>
          <a:bodyPr vert="horz" lIns="0" tIns="0" rIns="0" bIns="0" rtlCol="0" anchor="b" anchorCtr="0"/>
          <a:lstStyle>
            <a:lvl1pPr algn="l">
              <a:defRPr sz="1000">
                <a:solidFill>
                  <a:schemeClr val="bg1">
                    <a:lumMod val="85000"/>
                    <a:alpha val="60000"/>
                  </a:schemeClr>
                </a:solidFill>
              </a:defRPr>
            </a:lvl1pPr>
          </a:lstStyle>
          <a:p>
            <a:pPr rtl="0"/>
            <a:fld id="{4950F5D8-22E1-4015-8661-E5B1FD28C2DE}" type="slidenum">
              <a:rPr lang="en-GB" noProof="0" smtClean="0"/>
              <a:pPr/>
              <a:t>‹#›</a:t>
            </a:fld>
            <a:endParaRPr lang="en-GB" noProof="0" dirty="0"/>
          </a:p>
        </p:txBody>
      </p:sp>
    </p:spTree>
    <p:extLst>
      <p:ext uri="{BB962C8B-B14F-4D97-AF65-F5344CB8AC3E}">
        <p14:creationId xmlns:p14="http://schemas.microsoft.com/office/powerpoint/2010/main" val="1640454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0" r:id="rId5"/>
    <p:sldLayoutId id="2147483654" r:id="rId6"/>
    <p:sldLayoutId id="2147483661" r:id="rId7"/>
    <p:sldLayoutId id="2147483662" r:id="rId8"/>
    <p:sldLayoutId id="2147483663" r:id="rId9"/>
    <p:sldLayoutId id="2147483664" r:id="rId10"/>
    <p:sldLayoutId id="2147483665" r:id="rId11"/>
    <p:sldLayoutId id="2147483667" r:id="rId12"/>
    <p:sldLayoutId id="2147483666" r:id="rId13"/>
    <p:sldLayoutId id="2147483668" r:id="rId14"/>
    <p:sldLayoutId id="2147483669" r:id="rId15"/>
    <p:sldLayoutId id="2147483670" r:id="rId16"/>
    <p:sldLayoutId id="2147483671" r:id="rId17"/>
    <p:sldLayoutId id="2147483672" r:id="rId18"/>
    <p:sldLayoutId id="2147483673" r:id="rId19"/>
    <p:sldLayoutId id="2147483674" r:id="rId20"/>
    <p:sldLayoutId id="2147483677" r:id="rId21"/>
    <p:sldLayoutId id="2147483676" r:id="rId22"/>
    <p:sldLayoutId id="2147483678" r:id="rId23"/>
    <p:sldLayoutId id="2147483679" r:id="rId24"/>
    <p:sldLayoutId id="2147483680" r:id="rId25"/>
    <p:sldLayoutId id="2147483681" r:id="rId26"/>
    <p:sldLayoutId id="2147483684" r:id="rId27"/>
    <p:sldLayoutId id="2147483685" r:id="rId28"/>
    <p:sldLayoutId id="2147483686" r:id="rId29"/>
    <p:sldLayoutId id="2147483687" r:id="rId30"/>
    <p:sldLayoutId id="2147483688" r:id="rId31"/>
    <p:sldLayoutId id="2147483691" r:id="rId32"/>
    <p:sldLayoutId id="2147483692" r:id="rId33"/>
    <p:sldLayoutId id="2147483689" r:id="rId34"/>
    <p:sldLayoutId id="2147483690" r:id="rId35"/>
    <p:sldLayoutId id="2147483655" r:id="rId36"/>
    <p:sldLayoutId id="2147483683" r:id="rId37"/>
  </p:sldLayoutIdLst>
  <p:hf hdr="0"/>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7" userDrawn="1">
          <p15:clr>
            <a:srgbClr val="F26B43"/>
          </p15:clr>
        </p15:guide>
        <p15:guide id="2" pos="7151" userDrawn="1">
          <p15:clr>
            <a:srgbClr val="F26B43"/>
          </p15:clr>
        </p15:guide>
        <p15:guide id="3" pos="529" userDrawn="1">
          <p15:clr>
            <a:srgbClr val="F26B43"/>
          </p15:clr>
        </p15:guide>
        <p15:guide id="4" orient="horz" pos="3793"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jpeg"/><Relationship Id="rId9"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jpeg"/><Relationship Id="rId7"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46.jpeg"/><Relationship Id="rId5" Type="http://schemas.openxmlformats.org/officeDocument/2006/relationships/image" Target="../media/image18.png"/><Relationship Id="rId4" Type="http://schemas.openxmlformats.org/officeDocument/2006/relationships/image" Target="../media/image45.png"/><Relationship Id="rId9"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8.png"/><Relationship Id="rId7"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png"/><Relationship Id="rId9" Type="http://schemas.openxmlformats.org/officeDocument/2006/relationships/image" Target="../media/image55.png"/></Relationships>
</file>

<file path=ppt/slides/_rels/slide1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jpeg"/><Relationship Id="rId7"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image" Target="../media/image61.png"/><Relationship Id="rId1" Type="http://schemas.openxmlformats.org/officeDocument/2006/relationships/slideLayout" Target="../slideLayouts/slideLayout23.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_rels/slide12.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4.png"/><Relationship Id="rId2" Type="http://schemas.openxmlformats.org/officeDocument/2006/relationships/image" Target="../media/image74.png"/><Relationship Id="rId1" Type="http://schemas.openxmlformats.org/officeDocument/2006/relationships/slideLayout" Target="../slideLayouts/slideLayout23.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s>
</file>

<file path=ppt/slides/_rels/slide13.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6.png"/><Relationship Id="rId7" Type="http://schemas.openxmlformats.org/officeDocument/2006/relationships/image" Target="../media/image89.png"/><Relationship Id="rId2" Type="http://schemas.openxmlformats.org/officeDocument/2006/relationships/notesSlide" Target="../notesSlides/notesSlide11.xml"/><Relationship Id="rId1" Type="http://schemas.openxmlformats.org/officeDocument/2006/relationships/slideLayout" Target="../slideLayouts/slideLayout37.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18.png"/><Relationship Id="rId9" Type="http://schemas.openxmlformats.org/officeDocument/2006/relationships/image" Target="../media/image91.png"/></Relationships>
</file>

<file path=ppt/slides/_rels/slide14.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3" Type="http://schemas.openxmlformats.org/officeDocument/2006/relationships/image" Target="../media/image94.png"/><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notesSlide" Target="../notesSlides/notesSlide12.xml"/><Relationship Id="rId1" Type="http://schemas.openxmlformats.org/officeDocument/2006/relationships/slideLayout" Target="../slideLayouts/slideLayout26.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18.png"/><Relationship Id="rId10" Type="http://schemas.openxmlformats.org/officeDocument/2006/relationships/image" Target="../media/image100.png"/><Relationship Id="rId4" Type="http://schemas.openxmlformats.org/officeDocument/2006/relationships/image" Target="../media/image95.png"/><Relationship Id="rId9" Type="http://schemas.openxmlformats.org/officeDocument/2006/relationships/image" Target="../media/image9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6ADA7-71A1-44A8-81BF-1B6CACFB7577}"/>
              </a:ext>
            </a:extLst>
          </p:cNvPr>
          <p:cNvSpPr>
            <a:spLocks noGrp="1"/>
          </p:cNvSpPr>
          <p:nvPr>
            <p:ph type="ctrTitle"/>
          </p:nvPr>
        </p:nvSpPr>
        <p:spPr/>
        <p:txBody>
          <a:bodyPr rtlCol="0"/>
          <a:lstStyle/>
          <a:p>
            <a:pPr rtl="0"/>
            <a:r>
              <a:rPr lang="en-GB" dirty="0"/>
              <a:t>Kanga collection</a:t>
            </a:r>
          </a:p>
        </p:txBody>
      </p:sp>
      <p:sp>
        <p:nvSpPr>
          <p:cNvPr id="3" name="Subtitle 2">
            <a:extLst>
              <a:ext uri="{FF2B5EF4-FFF2-40B4-BE49-F238E27FC236}">
                <a16:creationId xmlns:a16="http://schemas.microsoft.com/office/drawing/2014/main" id="{977C4633-7458-4F99-83F4-CB5107BC263B}"/>
              </a:ext>
            </a:extLst>
          </p:cNvPr>
          <p:cNvSpPr>
            <a:spLocks noGrp="1"/>
          </p:cNvSpPr>
          <p:nvPr>
            <p:ph type="subTitle" idx="1"/>
          </p:nvPr>
        </p:nvSpPr>
        <p:spPr/>
        <p:txBody>
          <a:bodyPr rtlCol="0">
            <a:normAutofit lnSpcReduction="10000"/>
          </a:bodyPr>
          <a:lstStyle/>
          <a:p>
            <a:pPr rtl="0"/>
            <a:r>
              <a:rPr lang="en-GB" dirty="0"/>
              <a:t>Lin Zainab  A true fan of Queen Dale and Queen Camilla </a:t>
            </a:r>
          </a:p>
        </p:txBody>
      </p:sp>
      <p:sp>
        <p:nvSpPr>
          <p:cNvPr id="5" name="Picture Placeholder 4">
            <a:extLst>
              <a:ext uri="{FF2B5EF4-FFF2-40B4-BE49-F238E27FC236}">
                <a16:creationId xmlns:a16="http://schemas.microsoft.com/office/drawing/2014/main" id="{819DF355-2636-BE2A-5F14-6B2B53345C03}"/>
              </a:ext>
            </a:extLst>
          </p:cNvPr>
          <p:cNvSpPr>
            <a:spLocks noGrp="1"/>
          </p:cNvSpPr>
          <p:nvPr>
            <p:ph type="pic" sz="quarter" idx="13"/>
          </p:nvPr>
        </p:nvSpPr>
        <p:spPr/>
        <p:txBody>
          <a:bodyPr>
            <a:normAutofit fontScale="92500" lnSpcReduction="20000"/>
          </a:bodyPr>
          <a:lstStyle/>
          <a:p>
            <a:r>
              <a:rPr lang="en-GB" dirty="0"/>
              <a:t>The true legacy of Lady Dale Tryon</a:t>
            </a:r>
          </a:p>
        </p:txBody>
      </p:sp>
      <p:pic>
        <p:nvPicPr>
          <p:cNvPr id="6" name="Picture 5">
            <a:extLst>
              <a:ext uri="{FF2B5EF4-FFF2-40B4-BE49-F238E27FC236}">
                <a16:creationId xmlns:a16="http://schemas.microsoft.com/office/drawing/2014/main" id="{065057F1-F129-01C6-7CE8-B41135F667B4}"/>
              </a:ext>
            </a:extLst>
          </p:cNvPr>
          <p:cNvPicPr>
            <a:picLocks noChangeAspect="1"/>
          </p:cNvPicPr>
          <p:nvPr/>
        </p:nvPicPr>
        <p:blipFill>
          <a:blip r:embed="rId3"/>
          <a:stretch>
            <a:fillRect/>
          </a:stretch>
        </p:blipFill>
        <p:spPr>
          <a:xfrm>
            <a:off x="554420" y="265430"/>
            <a:ext cx="2286000" cy="2286000"/>
          </a:xfrm>
          <a:prstGeom prst="rect">
            <a:avLst/>
          </a:prstGeom>
        </p:spPr>
      </p:pic>
      <p:pic>
        <p:nvPicPr>
          <p:cNvPr id="9" name="Picture 8">
            <a:extLst>
              <a:ext uri="{FF2B5EF4-FFF2-40B4-BE49-F238E27FC236}">
                <a16:creationId xmlns:a16="http://schemas.microsoft.com/office/drawing/2014/main" id="{33BEB4F7-737C-F061-7697-B2F53026AB4E}"/>
              </a:ext>
            </a:extLst>
          </p:cNvPr>
          <p:cNvPicPr>
            <a:picLocks noChangeAspect="1"/>
          </p:cNvPicPr>
          <p:nvPr/>
        </p:nvPicPr>
        <p:blipFill>
          <a:blip r:embed="rId4"/>
          <a:stretch>
            <a:fillRect/>
          </a:stretch>
        </p:blipFill>
        <p:spPr>
          <a:xfrm>
            <a:off x="9781027" y="265430"/>
            <a:ext cx="1856553" cy="1699460"/>
          </a:xfrm>
          <a:prstGeom prst="rect">
            <a:avLst/>
          </a:prstGeom>
        </p:spPr>
      </p:pic>
      <p:pic>
        <p:nvPicPr>
          <p:cNvPr id="10" name="Picture 9">
            <a:extLst>
              <a:ext uri="{FF2B5EF4-FFF2-40B4-BE49-F238E27FC236}">
                <a16:creationId xmlns:a16="http://schemas.microsoft.com/office/drawing/2014/main" id="{9EDEE319-92C7-A9BE-58C6-FF9F3772866F}"/>
              </a:ext>
            </a:extLst>
          </p:cNvPr>
          <p:cNvPicPr>
            <a:picLocks noChangeAspect="1"/>
          </p:cNvPicPr>
          <p:nvPr/>
        </p:nvPicPr>
        <p:blipFill>
          <a:blip r:embed="rId5"/>
          <a:stretch>
            <a:fillRect/>
          </a:stretch>
        </p:blipFill>
        <p:spPr>
          <a:xfrm>
            <a:off x="9781026" y="4630912"/>
            <a:ext cx="1856553" cy="1699460"/>
          </a:xfrm>
          <a:prstGeom prst="rect">
            <a:avLst/>
          </a:prstGeom>
        </p:spPr>
      </p:pic>
      <p:pic>
        <p:nvPicPr>
          <p:cNvPr id="11" name="Picture 10">
            <a:extLst>
              <a:ext uri="{FF2B5EF4-FFF2-40B4-BE49-F238E27FC236}">
                <a16:creationId xmlns:a16="http://schemas.microsoft.com/office/drawing/2014/main" id="{A603C575-CB86-9CD8-1F8F-18838D6FD89F}"/>
              </a:ext>
            </a:extLst>
          </p:cNvPr>
          <p:cNvPicPr>
            <a:picLocks noChangeAspect="1"/>
          </p:cNvPicPr>
          <p:nvPr/>
        </p:nvPicPr>
        <p:blipFill>
          <a:blip r:embed="rId6"/>
          <a:stretch>
            <a:fillRect/>
          </a:stretch>
        </p:blipFill>
        <p:spPr>
          <a:xfrm>
            <a:off x="117925" y="2890936"/>
            <a:ext cx="2722495" cy="3967064"/>
          </a:xfrm>
          <a:prstGeom prst="rect">
            <a:avLst/>
          </a:prstGeom>
        </p:spPr>
      </p:pic>
    </p:spTree>
    <p:extLst>
      <p:ext uri="{BB962C8B-B14F-4D97-AF65-F5344CB8AC3E}">
        <p14:creationId xmlns:p14="http://schemas.microsoft.com/office/powerpoint/2010/main" val="9922628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childTnLst>
                                    <p:animScale>
                                      <p:cBhvr>
                                        <p:cTn id="26" dur="2000" fill="hold"/>
                                        <p:tgtEl>
                                          <p:spTgt spid="11"/>
                                        </p:tgtEl>
                                      </p:cBhvr>
                                      <p:by x="150000" y="15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80">
                                          <p:stCondLst>
                                            <p:cond delay="0"/>
                                          </p:stCondLst>
                                        </p:cTn>
                                        <p:tgtEl>
                                          <p:spTgt spid="9"/>
                                        </p:tgtEl>
                                      </p:cBhvr>
                                    </p:animEffect>
                                    <p:anim calcmode="lin" valueType="num">
                                      <p:cBhvr>
                                        <p:cTn id="3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7" dur="26">
                                          <p:stCondLst>
                                            <p:cond delay="650"/>
                                          </p:stCondLst>
                                        </p:cTn>
                                        <p:tgtEl>
                                          <p:spTgt spid="9"/>
                                        </p:tgtEl>
                                      </p:cBhvr>
                                      <p:to x="100000" y="60000"/>
                                    </p:animScale>
                                    <p:animScale>
                                      <p:cBhvr>
                                        <p:cTn id="38" dur="166" decel="50000">
                                          <p:stCondLst>
                                            <p:cond delay="676"/>
                                          </p:stCondLst>
                                        </p:cTn>
                                        <p:tgtEl>
                                          <p:spTgt spid="9"/>
                                        </p:tgtEl>
                                      </p:cBhvr>
                                      <p:to x="100000" y="100000"/>
                                    </p:animScale>
                                    <p:animScale>
                                      <p:cBhvr>
                                        <p:cTn id="39" dur="26">
                                          <p:stCondLst>
                                            <p:cond delay="1312"/>
                                          </p:stCondLst>
                                        </p:cTn>
                                        <p:tgtEl>
                                          <p:spTgt spid="9"/>
                                        </p:tgtEl>
                                      </p:cBhvr>
                                      <p:to x="100000" y="80000"/>
                                    </p:animScale>
                                    <p:animScale>
                                      <p:cBhvr>
                                        <p:cTn id="40" dur="166" decel="50000">
                                          <p:stCondLst>
                                            <p:cond delay="1338"/>
                                          </p:stCondLst>
                                        </p:cTn>
                                        <p:tgtEl>
                                          <p:spTgt spid="9"/>
                                        </p:tgtEl>
                                      </p:cBhvr>
                                      <p:to x="100000" y="100000"/>
                                    </p:animScale>
                                    <p:animScale>
                                      <p:cBhvr>
                                        <p:cTn id="41" dur="26">
                                          <p:stCondLst>
                                            <p:cond delay="1642"/>
                                          </p:stCondLst>
                                        </p:cTn>
                                        <p:tgtEl>
                                          <p:spTgt spid="9"/>
                                        </p:tgtEl>
                                      </p:cBhvr>
                                      <p:to x="100000" y="90000"/>
                                    </p:animScale>
                                    <p:animScale>
                                      <p:cBhvr>
                                        <p:cTn id="42" dur="166" decel="50000">
                                          <p:stCondLst>
                                            <p:cond delay="1668"/>
                                          </p:stCondLst>
                                        </p:cTn>
                                        <p:tgtEl>
                                          <p:spTgt spid="9"/>
                                        </p:tgtEl>
                                      </p:cBhvr>
                                      <p:to x="100000" y="100000"/>
                                    </p:animScale>
                                    <p:animScale>
                                      <p:cBhvr>
                                        <p:cTn id="43" dur="26">
                                          <p:stCondLst>
                                            <p:cond delay="1808"/>
                                          </p:stCondLst>
                                        </p:cTn>
                                        <p:tgtEl>
                                          <p:spTgt spid="9"/>
                                        </p:tgtEl>
                                      </p:cBhvr>
                                      <p:to x="100000" y="95000"/>
                                    </p:animScale>
                                    <p:animScale>
                                      <p:cBhvr>
                                        <p:cTn id="44" dur="166" decel="50000">
                                          <p:stCondLst>
                                            <p:cond delay="1834"/>
                                          </p:stCondLst>
                                        </p:cTn>
                                        <p:tgtEl>
                                          <p:spTgt spid="9"/>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down)">
                                      <p:cBhvr>
                                        <p:cTn id="49" dur="580">
                                          <p:stCondLst>
                                            <p:cond delay="0"/>
                                          </p:stCondLst>
                                        </p:cTn>
                                        <p:tgtEl>
                                          <p:spTgt spid="10"/>
                                        </p:tgtEl>
                                      </p:cBhvr>
                                    </p:animEffect>
                                    <p:anim calcmode="lin" valueType="num">
                                      <p:cBhvr>
                                        <p:cTn id="5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5" dur="26">
                                          <p:stCondLst>
                                            <p:cond delay="650"/>
                                          </p:stCondLst>
                                        </p:cTn>
                                        <p:tgtEl>
                                          <p:spTgt spid="10"/>
                                        </p:tgtEl>
                                      </p:cBhvr>
                                      <p:to x="100000" y="60000"/>
                                    </p:animScale>
                                    <p:animScale>
                                      <p:cBhvr>
                                        <p:cTn id="56" dur="166" decel="50000">
                                          <p:stCondLst>
                                            <p:cond delay="676"/>
                                          </p:stCondLst>
                                        </p:cTn>
                                        <p:tgtEl>
                                          <p:spTgt spid="10"/>
                                        </p:tgtEl>
                                      </p:cBhvr>
                                      <p:to x="100000" y="100000"/>
                                    </p:animScale>
                                    <p:animScale>
                                      <p:cBhvr>
                                        <p:cTn id="57" dur="26">
                                          <p:stCondLst>
                                            <p:cond delay="1312"/>
                                          </p:stCondLst>
                                        </p:cTn>
                                        <p:tgtEl>
                                          <p:spTgt spid="10"/>
                                        </p:tgtEl>
                                      </p:cBhvr>
                                      <p:to x="100000" y="80000"/>
                                    </p:animScale>
                                    <p:animScale>
                                      <p:cBhvr>
                                        <p:cTn id="58" dur="166" decel="50000">
                                          <p:stCondLst>
                                            <p:cond delay="1338"/>
                                          </p:stCondLst>
                                        </p:cTn>
                                        <p:tgtEl>
                                          <p:spTgt spid="10"/>
                                        </p:tgtEl>
                                      </p:cBhvr>
                                      <p:to x="100000" y="100000"/>
                                    </p:animScale>
                                    <p:animScale>
                                      <p:cBhvr>
                                        <p:cTn id="59" dur="26">
                                          <p:stCondLst>
                                            <p:cond delay="1642"/>
                                          </p:stCondLst>
                                        </p:cTn>
                                        <p:tgtEl>
                                          <p:spTgt spid="10"/>
                                        </p:tgtEl>
                                      </p:cBhvr>
                                      <p:to x="100000" y="90000"/>
                                    </p:animScale>
                                    <p:animScale>
                                      <p:cBhvr>
                                        <p:cTn id="60" dur="166" decel="50000">
                                          <p:stCondLst>
                                            <p:cond delay="1668"/>
                                          </p:stCondLst>
                                        </p:cTn>
                                        <p:tgtEl>
                                          <p:spTgt spid="10"/>
                                        </p:tgtEl>
                                      </p:cBhvr>
                                      <p:to x="100000" y="100000"/>
                                    </p:animScale>
                                    <p:animScale>
                                      <p:cBhvr>
                                        <p:cTn id="61" dur="26">
                                          <p:stCondLst>
                                            <p:cond delay="1808"/>
                                          </p:stCondLst>
                                        </p:cTn>
                                        <p:tgtEl>
                                          <p:spTgt spid="10"/>
                                        </p:tgtEl>
                                      </p:cBhvr>
                                      <p:to x="100000" y="95000"/>
                                    </p:animScale>
                                    <p:animScale>
                                      <p:cBhvr>
                                        <p:cTn id="62"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B54C2-626D-4E56-A5A3-494CC09D763E}"/>
              </a:ext>
            </a:extLst>
          </p:cNvPr>
          <p:cNvSpPr>
            <a:spLocks noGrp="1"/>
          </p:cNvSpPr>
          <p:nvPr>
            <p:ph type="title"/>
          </p:nvPr>
        </p:nvSpPr>
        <p:spPr>
          <a:xfrm>
            <a:off x="981780" y="1086074"/>
            <a:ext cx="6862011" cy="552848"/>
          </a:xfrm>
        </p:spPr>
        <p:txBody>
          <a:bodyPr rtlCol="0">
            <a:normAutofit/>
          </a:bodyPr>
          <a:lstStyle/>
          <a:p>
            <a:r>
              <a:rPr lang="en-GB" dirty="0"/>
              <a:t>Early years of Kanga</a:t>
            </a:r>
          </a:p>
        </p:txBody>
      </p:sp>
      <p:sp>
        <p:nvSpPr>
          <p:cNvPr id="7" name="Subtitle 6">
            <a:extLst>
              <a:ext uri="{FF2B5EF4-FFF2-40B4-BE49-F238E27FC236}">
                <a16:creationId xmlns:a16="http://schemas.microsoft.com/office/drawing/2014/main" id="{FA7655FA-C53D-4FB0-9C00-53DFADE92015}"/>
              </a:ext>
            </a:extLst>
          </p:cNvPr>
          <p:cNvSpPr>
            <a:spLocks noGrp="1"/>
          </p:cNvSpPr>
          <p:nvPr>
            <p:ph type="body" idx="41"/>
          </p:nvPr>
        </p:nvSpPr>
        <p:spPr/>
        <p:txBody>
          <a:bodyPr rtlCol="0">
            <a:noAutofit/>
          </a:bodyPr>
          <a:lstStyle/>
          <a:p>
            <a:pPr algn="l">
              <a:spcAft>
                <a:spcPts val="1800"/>
              </a:spcAft>
            </a:pPr>
            <a:r>
              <a:rPr lang="en-US" sz="3600" b="0" dirty="0">
                <a:solidFill>
                  <a:srgbClr val="FFFF00"/>
                </a:solidFill>
                <a:latin typeface="Frutiger W01"/>
              </a:rPr>
              <a:t>Kanga </a:t>
            </a:r>
            <a:endParaRPr lang="en-US" sz="3600" b="0" i="0" dirty="0">
              <a:solidFill>
                <a:srgbClr val="FFFF00"/>
              </a:solidFill>
              <a:effectLst/>
              <a:latin typeface="Frutiger W01"/>
            </a:endParaRPr>
          </a:p>
        </p:txBody>
      </p:sp>
      <p:sp>
        <p:nvSpPr>
          <p:cNvPr id="8" name="Text Placeholder 7">
            <a:extLst>
              <a:ext uri="{FF2B5EF4-FFF2-40B4-BE49-F238E27FC236}">
                <a16:creationId xmlns:a16="http://schemas.microsoft.com/office/drawing/2014/main" id="{A164668C-B15E-D845-3A1C-652A3B958F2E}"/>
              </a:ext>
            </a:extLst>
          </p:cNvPr>
          <p:cNvSpPr>
            <a:spLocks noGrp="1"/>
          </p:cNvSpPr>
          <p:nvPr>
            <p:ph type="body" sz="quarter" idx="42"/>
          </p:nvPr>
        </p:nvSpPr>
        <p:spPr/>
        <p:txBody>
          <a:bodyPr/>
          <a:lstStyle/>
          <a:p>
            <a:r>
              <a:rPr lang="en-GB" dirty="0"/>
              <a:t>Who was she?</a:t>
            </a:r>
          </a:p>
        </p:txBody>
      </p:sp>
      <p:pic>
        <p:nvPicPr>
          <p:cNvPr id="18" name="Picture 17">
            <a:extLst>
              <a:ext uri="{FF2B5EF4-FFF2-40B4-BE49-F238E27FC236}">
                <a16:creationId xmlns:a16="http://schemas.microsoft.com/office/drawing/2014/main" id="{6C979B48-8A0E-91A6-36F3-EDFF155BE97E}"/>
              </a:ext>
            </a:extLst>
          </p:cNvPr>
          <p:cNvPicPr>
            <a:picLocks noChangeAspect="1"/>
          </p:cNvPicPr>
          <p:nvPr/>
        </p:nvPicPr>
        <p:blipFill>
          <a:blip r:embed="rId3"/>
          <a:stretch>
            <a:fillRect/>
          </a:stretch>
        </p:blipFill>
        <p:spPr>
          <a:xfrm>
            <a:off x="7843791" y="-95933"/>
            <a:ext cx="1876425" cy="2361399"/>
          </a:xfrm>
          <a:prstGeom prst="rect">
            <a:avLst/>
          </a:prstGeom>
        </p:spPr>
      </p:pic>
      <p:sp>
        <p:nvSpPr>
          <p:cNvPr id="9" name="Text Placeholder 8">
            <a:extLst>
              <a:ext uri="{FF2B5EF4-FFF2-40B4-BE49-F238E27FC236}">
                <a16:creationId xmlns:a16="http://schemas.microsoft.com/office/drawing/2014/main" id="{59AFA3F3-377A-7106-F779-9736C925E929}"/>
              </a:ext>
            </a:extLst>
          </p:cNvPr>
          <p:cNvSpPr>
            <a:spLocks noGrp="1"/>
          </p:cNvSpPr>
          <p:nvPr>
            <p:ph type="body" sz="quarter" idx="47"/>
          </p:nvPr>
        </p:nvSpPr>
        <p:spPr>
          <a:xfrm>
            <a:off x="685552" y="1086074"/>
            <a:ext cx="10515600" cy="750626"/>
          </a:xfrm>
        </p:spPr>
        <p:txBody>
          <a:bodyPr/>
          <a:lstStyle/>
          <a:p>
            <a:endParaRPr lang="en-GB" dirty="0"/>
          </a:p>
        </p:txBody>
      </p:sp>
      <p:sp>
        <p:nvSpPr>
          <p:cNvPr id="10" name="Text Placeholder 9">
            <a:extLst>
              <a:ext uri="{FF2B5EF4-FFF2-40B4-BE49-F238E27FC236}">
                <a16:creationId xmlns:a16="http://schemas.microsoft.com/office/drawing/2014/main" id="{76BF37F0-3589-5C87-5935-5077475AD7D5}"/>
              </a:ext>
            </a:extLst>
          </p:cNvPr>
          <p:cNvSpPr>
            <a:spLocks noGrp="1"/>
          </p:cNvSpPr>
          <p:nvPr>
            <p:ph type="body" sz="quarter" idx="48"/>
          </p:nvPr>
        </p:nvSpPr>
        <p:spPr/>
        <p:txBody>
          <a:bodyPr/>
          <a:lstStyle/>
          <a:p>
            <a:r>
              <a:rPr lang="en-GB" sz="1400" dirty="0">
                <a:solidFill>
                  <a:srgbClr val="FFFF00"/>
                </a:solidFill>
              </a:rPr>
              <a:t>Dale Elizabeth Harper was born on the 3</a:t>
            </a:r>
            <a:r>
              <a:rPr lang="en-GB" sz="1400" baseline="30000" dirty="0">
                <a:solidFill>
                  <a:srgbClr val="FFFF00"/>
                </a:solidFill>
              </a:rPr>
              <a:t>rd</a:t>
            </a:r>
            <a:r>
              <a:rPr lang="en-GB" sz="1400" dirty="0">
                <a:solidFill>
                  <a:srgbClr val="FFFF00"/>
                </a:solidFill>
              </a:rPr>
              <a:t> of January 1948, in Melbourne, Australia she was born with spina Bifida which is an illness affected from birth during the mothers pregnancy, where according to the NHS.UK </a:t>
            </a:r>
            <a:r>
              <a:rPr lang="en-US" sz="1400" b="1" i="0" dirty="0">
                <a:solidFill>
                  <a:srgbClr val="FFFF00"/>
                </a:solidFill>
                <a:effectLst/>
                <a:latin typeface="Frutiger W01"/>
              </a:rPr>
              <a:t>Spina bifida is when a baby's spine and spinal cord does not develop properly in the womb, causing a gap in the</a:t>
            </a:r>
            <a:endParaRPr lang="en-GB" dirty="0"/>
          </a:p>
        </p:txBody>
      </p:sp>
      <p:sp>
        <p:nvSpPr>
          <p:cNvPr id="11" name="Text Placeholder 10">
            <a:extLst>
              <a:ext uri="{FF2B5EF4-FFF2-40B4-BE49-F238E27FC236}">
                <a16:creationId xmlns:a16="http://schemas.microsoft.com/office/drawing/2014/main" id="{9F073A93-C0B0-A8B0-E10B-6A17F999EF04}"/>
              </a:ext>
            </a:extLst>
          </p:cNvPr>
          <p:cNvSpPr>
            <a:spLocks noGrp="1"/>
          </p:cNvSpPr>
          <p:nvPr>
            <p:ph type="body" idx="49"/>
          </p:nvPr>
        </p:nvSpPr>
        <p:spPr/>
        <p:txBody>
          <a:bodyPr/>
          <a:lstStyle/>
          <a:p>
            <a:r>
              <a:rPr lang="en-GB" dirty="0"/>
              <a:t>Rivalry </a:t>
            </a:r>
          </a:p>
        </p:txBody>
      </p:sp>
      <p:sp>
        <p:nvSpPr>
          <p:cNvPr id="12" name="Text Placeholder 11">
            <a:extLst>
              <a:ext uri="{FF2B5EF4-FFF2-40B4-BE49-F238E27FC236}">
                <a16:creationId xmlns:a16="http://schemas.microsoft.com/office/drawing/2014/main" id="{434D7CFA-BEA1-2016-03B7-3E163ECC0149}"/>
              </a:ext>
            </a:extLst>
          </p:cNvPr>
          <p:cNvSpPr>
            <a:spLocks noGrp="1"/>
          </p:cNvSpPr>
          <p:nvPr>
            <p:ph type="body" sz="quarter" idx="50"/>
          </p:nvPr>
        </p:nvSpPr>
        <p:spPr/>
        <p:txBody>
          <a:bodyPr/>
          <a:lstStyle/>
          <a:p>
            <a:r>
              <a:rPr lang="en-GB" dirty="0"/>
              <a:t>Kanga and Camilla</a:t>
            </a:r>
          </a:p>
        </p:txBody>
      </p:sp>
      <p:sp>
        <p:nvSpPr>
          <p:cNvPr id="13" name="Text Placeholder 12">
            <a:extLst>
              <a:ext uri="{FF2B5EF4-FFF2-40B4-BE49-F238E27FC236}">
                <a16:creationId xmlns:a16="http://schemas.microsoft.com/office/drawing/2014/main" id="{71197620-CE04-2299-49AD-419618BBB692}"/>
              </a:ext>
            </a:extLst>
          </p:cNvPr>
          <p:cNvSpPr>
            <a:spLocks noGrp="1"/>
          </p:cNvSpPr>
          <p:nvPr>
            <p:ph type="body" sz="quarter" idx="51"/>
          </p:nvPr>
        </p:nvSpPr>
        <p:spPr/>
        <p:txBody>
          <a:bodyPr>
            <a:normAutofit fontScale="92500" lnSpcReduction="20000"/>
          </a:bodyPr>
          <a:lstStyle/>
          <a:p>
            <a:r>
              <a:rPr lang="en-GB" dirty="0"/>
              <a:t>Kanga on the other hand was a true vivacious, bubbly, funny, bouncy like an adorable and pretty kangaroo which is why her husband lord Anthony Tryon which she affectionately called Ant and he called her Kanga, not the prince of Wales he only followed from his best friend Lord Tryon. </a:t>
            </a:r>
          </a:p>
          <a:p>
            <a:r>
              <a:rPr lang="en-GB" dirty="0"/>
              <a:t>Camilla and her where rivals like Glinda and Elphaba fighting for a prince affection, but in the end they seem to get along. Mutual respect.</a:t>
            </a:r>
          </a:p>
        </p:txBody>
      </p:sp>
      <p:sp>
        <p:nvSpPr>
          <p:cNvPr id="14" name="Text Placeholder 13">
            <a:extLst>
              <a:ext uri="{FF2B5EF4-FFF2-40B4-BE49-F238E27FC236}">
                <a16:creationId xmlns:a16="http://schemas.microsoft.com/office/drawing/2014/main" id="{5E6659F1-57AC-097B-F197-99486719ACEC}"/>
              </a:ext>
            </a:extLst>
          </p:cNvPr>
          <p:cNvSpPr>
            <a:spLocks noGrp="1"/>
          </p:cNvSpPr>
          <p:nvPr>
            <p:ph type="body" idx="52"/>
          </p:nvPr>
        </p:nvSpPr>
        <p:spPr/>
        <p:txBody>
          <a:bodyPr/>
          <a:lstStyle/>
          <a:p>
            <a:r>
              <a:rPr lang="en-GB" dirty="0"/>
              <a:t>What is spina bifida </a:t>
            </a:r>
          </a:p>
        </p:txBody>
      </p:sp>
      <p:sp>
        <p:nvSpPr>
          <p:cNvPr id="15" name="Text Placeholder 14">
            <a:extLst>
              <a:ext uri="{FF2B5EF4-FFF2-40B4-BE49-F238E27FC236}">
                <a16:creationId xmlns:a16="http://schemas.microsoft.com/office/drawing/2014/main" id="{17CEB598-A49D-AFC5-12DB-7AB3F43D6023}"/>
              </a:ext>
            </a:extLst>
          </p:cNvPr>
          <p:cNvSpPr>
            <a:spLocks noGrp="1"/>
          </p:cNvSpPr>
          <p:nvPr>
            <p:ph type="body" sz="quarter" idx="53"/>
          </p:nvPr>
        </p:nvSpPr>
        <p:spPr/>
        <p:txBody>
          <a:bodyPr>
            <a:normAutofit fontScale="77500" lnSpcReduction="20000"/>
          </a:bodyPr>
          <a:lstStyle/>
          <a:p>
            <a:r>
              <a:rPr lang="en-GB" dirty="0"/>
              <a:t>Kanga’s illness from childhood to adulthood</a:t>
            </a:r>
          </a:p>
        </p:txBody>
      </p:sp>
      <p:sp>
        <p:nvSpPr>
          <p:cNvPr id="16" name="Text Placeholder 15">
            <a:extLst>
              <a:ext uri="{FF2B5EF4-FFF2-40B4-BE49-F238E27FC236}">
                <a16:creationId xmlns:a16="http://schemas.microsoft.com/office/drawing/2014/main" id="{BABC11AC-726F-0484-77A8-90F0784C8D33}"/>
              </a:ext>
            </a:extLst>
          </p:cNvPr>
          <p:cNvSpPr>
            <a:spLocks noGrp="1"/>
          </p:cNvSpPr>
          <p:nvPr>
            <p:ph type="body" sz="quarter" idx="54"/>
          </p:nvPr>
        </p:nvSpPr>
        <p:spPr/>
        <p:txBody>
          <a:bodyPr>
            <a:normAutofit fontScale="77500" lnSpcReduction="20000"/>
          </a:bodyPr>
          <a:lstStyle/>
          <a:p>
            <a:pPr algn="l">
              <a:spcAft>
                <a:spcPts val="1800"/>
              </a:spcAft>
            </a:pPr>
            <a:r>
              <a:rPr lang="en-US" sz="1400" b="0" i="0" dirty="0">
                <a:solidFill>
                  <a:srgbClr val="FFFF00"/>
                </a:solidFill>
                <a:effectLst/>
                <a:latin typeface="Frutiger W01"/>
              </a:rPr>
              <a:t>Spina bifida is a type of neural tube defect. The neural tube is the structure that eventually develops into the baby's brain and spinal cord.</a:t>
            </a:r>
          </a:p>
          <a:p>
            <a:pPr algn="l">
              <a:spcAft>
                <a:spcPts val="1800"/>
              </a:spcAft>
            </a:pPr>
            <a:r>
              <a:rPr lang="en-US" sz="1400" b="0" i="0" dirty="0">
                <a:solidFill>
                  <a:srgbClr val="FFFF00"/>
                </a:solidFill>
                <a:effectLst/>
                <a:latin typeface="Frutiger W01"/>
              </a:rPr>
              <a:t>The neural tube starts to form in early pregnancy and closes about 4 weeks after conception.</a:t>
            </a:r>
          </a:p>
          <a:p>
            <a:pPr algn="l">
              <a:spcAft>
                <a:spcPts val="1800"/>
              </a:spcAft>
            </a:pPr>
            <a:r>
              <a:rPr lang="en-US" sz="1400" b="0" i="0" dirty="0">
                <a:solidFill>
                  <a:srgbClr val="FFFF00"/>
                </a:solidFill>
                <a:effectLst/>
                <a:latin typeface="Frutiger W01"/>
              </a:rPr>
              <a:t>In spina bifida, part of the neural tube does not develop or close properly, leading to defects in the spinal cord and bones of the spine (vertebrae).</a:t>
            </a:r>
          </a:p>
          <a:p>
            <a:endParaRPr lang="en-GB" dirty="0"/>
          </a:p>
        </p:txBody>
      </p:sp>
      <p:pic>
        <p:nvPicPr>
          <p:cNvPr id="4" name="Picture Placeholder 3" descr="Company logo">
            <a:extLst>
              <a:ext uri="{FF2B5EF4-FFF2-40B4-BE49-F238E27FC236}">
                <a16:creationId xmlns:a16="http://schemas.microsoft.com/office/drawing/2014/main" id="{89C60261-22EE-40F7-B1D2-9D20196ED416}"/>
              </a:ext>
            </a:extLst>
          </p:cNvPr>
          <p:cNvPicPr>
            <a:picLocks noGrp="1" noChangeAspect="1"/>
          </p:cNvPicPr>
          <p:nvPr>
            <p:ph type="pic" sz="quarter" idx="55"/>
          </p:nvPr>
        </p:nvPicPr>
        <p:blipFill>
          <a:blip r:embed="rId4">
            <a:extLst>
              <a:ext uri="{28A0092B-C50C-407E-A947-70E740481C1C}">
                <a14:useLocalDpi xmlns:a14="http://schemas.microsoft.com/office/drawing/2010/main" val="0"/>
              </a:ext>
            </a:extLst>
          </a:blip>
          <a:srcRect l="242" r="242"/>
          <a:stretch/>
        </p:blipFill>
        <p:spPr/>
      </p:pic>
      <p:pic>
        <p:nvPicPr>
          <p:cNvPr id="17" name="Picture 16">
            <a:extLst>
              <a:ext uri="{FF2B5EF4-FFF2-40B4-BE49-F238E27FC236}">
                <a16:creationId xmlns:a16="http://schemas.microsoft.com/office/drawing/2014/main" id="{C769796F-5CCF-8A5D-961D-952158211544}"/>
              </a:ext>
            </a:extLst>
          </p:cNvPr>
          <p:cNvPicPr>
            <a:picLocks noChangeAspect="1"/>
          </p:cNvPicPr>
          <p:nvPr/>
        </p:nvPicPr>
        <p:blipFill>
          <a:blip r:embed="rId5"/>
          <a:stretch>
            <a:fillRect/>
          </a:stretch>
        </p:blipFill>
        <p:spPr>
          <a:xfrm>
            <a:off x="9592582" y="76424"/>
            <a:ext cx="2266950" cy="2019300"/>
          </a:xfrm>
          <a:prstGeom prst="rect">
            <a:avLst/>
          </a:prstGeom>
        </p:spPr>
      </p:pic>
      <p:pic>
        <p:nvPicPr>
          <p:cNvPr id="19" name="Picture 18">
            <a:extLst>
              <a:ext uri="{FF2B5EF4-FFF2-40B4-BE49-F238E27FC236}">
                <a16:creationId xmlns:a16="http://schemas.microsoft.com/office/drawing/2014/main" id="{8DBEA317-A254-D1C2-72EF-07E70C9A473E}"/>
              </a:ext>
            </a:extLst>
          </p:cNvPr>
          <p:cNvPicPr>
            <a:picLocks noChangeAspect="1"/>
          </p:cNvPicPr>
          <p:nvPr/>
        </p:nvPicPr>
        <p:blipFill>
          <a:blip r:embed="rId6"/>
          <a:stretch>
            <a:fillRect/>
          </a:stretch>
        </p:blipFill>
        <p:spPr>
          <a:xfrm>
            <a:off x="3823354" y="5145600"/>
            <a:ext cx="1149964" cy="1535261"/>
          </a:xfrm>
          <a:prstGeom prst="rect">
            <a:avLst/>
          </a:prstGeom>
        </p:spPr>
      </p:pic>
    </p:spTree>
    <p:extLst>
      <p:ext uri="{BB962C8B-B14F-4D97-AF65-F5344CB8AC3E}">
        <p14:creationId xmlns:p14="http://schemas.microsoft.com/office/powerpoint/2010/main" val="621616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80">
                                          <p:stCondLst>
                                            <p:cond delay="0"/>
                                          </p:stCondLst>
                                        </p:cTn>
                                        <p:tgtEl>
                                          <p:spTgt spid="18"/>
                                        </p:tgtEl>
                                      </p:cBhvr>
                                    </p:animEffect>
                                    <p:anim calcmode="lin" valueType="num">
                                      <p:cBhvr>
                                        <p:cTn id="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
                                        </p:tgtEl>
                                      </p:cBhvr>
                                      <p:to x="100000" y="60000"/>
                                    </p:animScale>
                                    <p:animScale>
                                      <p:cBhvr>
                                        <p:cTn id="14" dur="166" decel="50000">
                                          <p:stCondLst>
                                            <p:cond delay="676"/>
                                          </p:stCondLst>
                                        </p:cTn>
                                        <p:tgtEl>
                                          <p:spTgt spid="18"/>
                                        </p:tgtEl>
                                      </p:cBhvr>
                                      <p:to x="100000" y="100000"/>
                                    </p:animScale>
                                    <p:animScale>
                                      <p:cBhvr>
                                        <p:cTn id="15" dur="26">
                                          <p:stCondLst>
                                            <p:cond delay="1312"/>
                                          </p:stCondLst>
                                        </p:cTn>
                                        <p:tgtEl>
                                          <p:spTgt spid="18"/>
                                        </p:tgtEl>
                                      </p:cBhvr>
                                      <p:to x="100000" y="80000"/>
                                    </p:animScale>
                                    <p:animScale>
                                      <p:cBhvr>
                                        <p:cTn id="16" dur="166" decel="50000">
                                          <p:stCondLst>
                                            <p:cond delay="1338"/>
                                          </p:stCondLst>
                                        </p:cTn>
                                        <p:tgtEl>
                                          <p:spTgt spid="18"/>
                                        </p:tgtEl>
                                      </p:cBhvr>
                                      <p:to x="100000" y="100000"/>
                                    </p:animScale>
                                    <p:animScale>
                                      <p:cBhvr>
                                        <p:cTn id="17" dur="26">
                                          <p:stCondLst>
                                            <p:cond delay="1642"/>
                                          </p:stCondLst>
                                        </p:cTn>
                                        <p:tgtEl>
                                          <p:spTgt spid="18"/>
                                        </p:tgtEl>
                                      </p:cBhvr>
                                      <p:to x="100000" y="90000"/>
                                    </p:animScale>
                                    <p:animScale>
                                      <p:cBhvr>
                                        <p:cTn id="18" dur="166" decel="50000">
                                          <p:stCondLst>
                                            <p:cond delay="1668"/>
                                          </p:stCondLst>
                                        </p:cTn>
                                        <p:tgtEl>
                                          <p:spTgt spid="18"/>
                                        </p:tgtEl>
                                      </p:cBhvr>
                                      <p:to x="100000" y="100000"/>
                                    </p:animScale>
                                    <p:animScale>
                                      <p:cBhvr>
                                        <p:cTn id="19" dur="26">
                                          <p:stCondLst>
                                            <p:cond delay="1808"/>
                                          </p:stCondLst>
                                        </p:cTn>
                                        <p:tgtEl>
                                          <p:spTgt spid="18"/>
                                        </p:tgtEl>
                                      </p:cBhvr>
                                      <p:to x="100000" y="95000"/>
                                    </p:animScale>
                                    <p:animScale>
                                      <p:cBhvr>
                                        <p:cTn id="20" dur="166" decel="50000">
                                          <p:stCondLst>
                                            <p:cond delay="1834"/>
                                          </p:stCondLst>
                                        </p:cTn>
                                        <p:tgtEl>
                                          <p:spTgt spid="1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80">
                                          <p:stCondLst>
                                            <p:cond delay="0"/>
                                          </p:stCondLst>
                                        </p:cTn>
                                        <p:tgtEl>
                                          <p:spTgt spid="17"/>
                                        </p:tgtEl>
                                      </p:cBhvr>
                                    </p:animEffect>
                                    <p:anim calcmode="lin" valueType="num">
                                      <p:cBhvr>
                                        <p:cTn id="2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31" dur="26">
                                          <p:stCondLst>
                                            <p:cond delay="650"/>
                                          </p:stCondLst>
                                        </p:cTn>
                                        <p:tgtEl>
                                          <p:spTgt spid="17"/>
                                        </p:tgtEl>
                                      </p:cBhvr>
                                      <p:to x="100000" y="60000"/>
                                    </p:animScale>
                                    <p:animScale>
                                      <p:cBhvr>
                                        <p:cTn id="32" dur="166" decel="50000">
                                          <p:stCondLst>
                                            <p:cond delay="676"/>
                                          </p:stCondLst>
                                        </p:cTn>
                                        <p:tgtEl>
                                          <p:spTgt spid="17"/>
                                        </p:tgtEl>
                                      </p:cBhvr>
                                      <p:to x="100000" y="100000"/>
                                    </p:animScale>
                                    <p:animScale>
                                      <p:cBhvr>
                                        <p:cTn id="33" dur="26">
                                          <p:stCondLst>
                                            <p:cond delay="1312"/>
                                          </p:stCondLst>
                                        </p:cTn>
                                        <p:tgtEl>
                                          <p:spTgt spid="17"/>
                                        </p:tgtEl>
                                      </p:cBhvr>
                                      <p:to x="100000" y="80000"/>
                                    </p:animScale>
                                    <p:animScale>
                                      <p:cBhvr>
                                        <p:cTn id="34" dur="166" decel="50000">
                                          <p:stCondLst>
                                            <p:cond delay="1338"/>
                                          </p:stCondLst>
                                        </p:cTn>
                                        <p:tgtEl>
                                          <p:spTgt spid="17"/>
                                        </p:tgtEl>
                                      </p:cBhvr>
                                      <p:to x="100000" y="100000"/>
                                    </p:animScale>
                                    <p:animScale>
                                      <p:cBhvr>
                                        <p:cTn id="35" dur="26">
                                          <p:stCondLst>
                                            <p:cond delay="1642"/>
                                          </p:stCondLst>
                                        </p:cTn>
                                        <p:tgtEl>
                                          <p:spTgt spid="17"/>
                                        </p:tgtEl>
                                      </p:cBhvr>
                                      <p:to x="100000" y="90000"/>
                                    </p:animScale>
                                    <p:animScale>
                                      <p:cBhvr>
                                        <p:cTn id="36" dur="166" decel="50000">
                                          <p:stCondLst>
                                            <p:cond delay="1668"/>
                                          </p:stCondLst>
                                        </p:cTn>
                                        <p:tgtEl>
                                          <p:spTgt spid="17"/>
                                        </p:tgtEl>
                                      </p:cBhvr>
                                      <p:to x="100000" y="100000"/>
                                    </p:animScale>
                                    <p:animScale>
                                      <p:cBhvr>
                                        <p:cTn id="37" dur="26">
                                          <p:stCondLst>
                                            <p:cond delay="1808"/>
                                          </p:stCondLst>
                                        </p:cTn>
                                        <p:tgtEl>
                                          <p:spTgt spid="17"/>
                                        </p:tgtEl>
                                      </p:cBhvr>
                                      <p:to x="100000" y="95000"/>
                                    </p:animScale>
                                    <p:animScale>
                                      <p:cBhvr>
                                        <p:cTn id="38" dur="166" decel="50000">
                                          <p:stCondLst>
                                            <p:cond delay="1834"/>
                                          </p:stCondLst>
                                        </p:cTn>
                                        <p:tgtEl>
                                          <p:spTgt spid="1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nodePh="1">
                                  <p:stCondLst>
                                    <p:cond delay="0"/>
                                  </p:stCondLst>
                                  <p:endCondLst>
                                    <p:cond evt="begin" delay="0">
                                      <p:tn val="41"/>
                                    </p:cond>
                                  </p:end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wipe(down)">
                                      <p:cBhvr>
                                        <p:cTn id="43" dur="500"/>
                                        <p:tgtEl>
                                          <p:spTgt spid="9">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0">
                                            <p:txEl>
                                              <p:pRg st="0" end="0"/>
                                            </p:txEl>
                                          </p:spTgt>
                                        </p:tgtEl>
                                        <p:attrNameLst>
                                          <p:attrName>style.visibility</p:attrName>
                                        </p:attrNameLst>
                                      </p:cBhvr>
                                      <p:to>
                                        <p:strVal val="visible"/>
                                      </p:to>
                                    </p:set>
                                    <p:animEffect transition="in" filter="fade">
                                      <p:cBhvr>
                                        <p:cTn id="48" dur="1000"/>
                                        <p:tgtEl>
                                          <p:spTgt spid="10">
                                            <p:txEl>
                                              <p:pRg st="0" end="0"/>
                                            </p:txEl>
                                          </p:spTgt>
                                        </p:tgtEl>
                                      </p:cBhvr>
                                    </p:animEffect>
                                    <p:anim calcmode="lin" valueType="num">
                                      <p:cBhvr>
                                        <p:cTn id="4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7">
                                            <p:txEl>
                                              <p:pRg st="0" end="0"/>
                                            </p:txEl>
                                          </p:spTgt>
                                        </p:tgtEl>
                                        <p:attrNameLst>
                                          <p:attrName>style.visibility</p:attrName>
                                        </p:attrNameLst>
                                      </p:cBhvr>
                                      <p:to>
                                        <p:strVal val="visible"/>
                                      </p:to>
                                    </p:set>
                                    <p:animEffect transition="in" filter="fade">
                                      <p:cBhvr>
                                        <p:cTn id="55" dur="1000"/>
                                        <p:tgtEl>
                                          <p:spTgt spid="7">
                                            <p:txEl>
                                              <p:pRg st="0" end="0"/>
                                            </p:txEl>
                                          </p:spTgt>
                                        </p:tgtEl>
                                      </p:cBhvr>
                                    </p:animEffect>
                                    <p:anim calcmode="lin" valueType="num">
                                      <p:cBhvr>
                                        <p:cTn id="5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4">
                                            <p:txEl>
                                              <p:pRg st="0" end="0"/>
                                            </p:txEl>
                                          </p:spTgt>
                                        </p:tgtEl>
                                        <p:attrNameLst>
                                          <p:attrName>style.visibility</p:attrName>
                                        </p:attrNameLst>
                                      </p:cBhvr>
                                      <p:to>
                                        <p:strVal val="visible"/>
                                      </p:to>
                                    </p:set>
                                    <p:animEffect transition="in" filter="fade">
                                      <p:cBhvr>
                                        <p:cTn id="62" dur="1000"/>
                                        <p:tgtEl>
                                          <p:spTgt spid="14">
                                            <p:txEl>
                                              <p:pRg st="0" end="0"/>
                                            </p:txEl>
                                          </p:spTgt>
                                        </p:tgtEl>
                                      </p:cBhvr>
                                    </p:animEffect>
                                    <p:anim calcmode="lin" valueType="num">
                                      <p:cBhvr>
                                        <p:cTn id="6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6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6">
                                            <p:txEl>
                                              <p:pRg st="0" end="0"/>
                                            </p:txEl>
                                          </p:spTgt>
                                        </p:tgtEl>
                                        <p:attrNameLst>
                                          <p:attrName>style.visibility</p:attrName>
                                        </p:attrNameLst>
                                      </p:cBhvr>
                                      <p:to>
                                        <p:strVal val="visible"/>
                                      </p:to>
                                    </p:set>
                                    <p:anim calcmode="lin" valueType="num">
                                      <p:cBhvr additive="base">
                                        <p:cTn id="69"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6">
                                            <p:txEl>
                                              <p:pRg st="1" end="1"/>
                                            </p:txEl>
                                          </p:spTgt>
                                        </p:tgtEl>
                                        <p:attrNameLst>
                                          <p:attrName>style.visibility</p:attrName>
                                        </p:attrNameLst>
                                      </p:cBhvr>
                                      <p:to>
                                        <p:strVal val="visible"/>
                                      </p:to>
                                    </p:set>
                                    <p:anim calcmode="lin" valueType="num">
                                      <p:cBhvr additive="base">
                                        <p:cTn id="75"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6">
                                            <p:txEl>
                                              <p:pRg st="2" end="2"/>
                                            </p:txEl>
                                          </p:spTgt>
                                        </p:tgtEl>
                                        <p:attrNameLst>
                                          <p:attrName>style.visibility</p:attrName>
                                        </p:attrNameLst>
                                      </p:cBhvr>
                                      <p:to>
                                        <p:strVal val="visible"/>
                                      </p:to>
                                    </p:set>
                                    <p:anim calcmode="lin" valueType="num">
                                      <p:cBhvr additive="base">
                                        <p:cTn id="81" dur="500" fill="hold"/>
                                        <p:tgtEl>
                                          <p:spTgt spid="16">
                                            <p:txEl>
                                              <p:pRg st="2" end="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12">
                                            <p:txEl>
                                              <p:pRg st="0" end="0"/>
                                            </p:txEl>
                                          </p:spTgt>
                                        </p:tgtEl>
                                        <p:attrNameLst>
                                          <p:attrName>style.visibility</p:attrName>
                                        </p:attrNameLst>
                                      </p:cBhvr>
                                      <p:to>
                                        <p:strVal val="visible"/>
                                      </p:to>
                                    </p:set>
                                    <p:animEffect transition="in" filter="barn(inVertical)">
                                      <p:cBhvr>
                                        <p:cTn id="87" dur="500"/>
                                        <p:tgtEl>
                                          <p:spTgt spid="12">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11">
                                            <p:txEl>
                                              <p:pRg st="0" end="0"/>
                                            </p:txEl>
                                          </p:spTgt>
                                        </p:tgtEl>
                                        <p:attrNameLst>
                                          <p:attrName>style.visibility</p:attrName>
                                        </p:attrNameLst>
                                      </p:cBhvr>
                                      <p:to>
                                        <p:strVal val="visible"/>
                                      </p:to>
                                    </p:set>
                                    <p:animEffect transition="in" filter="fade">
                                      <p:cBhvr>
                                        <p:cTn id="92" dur="1000"/>
                                        <p:tgtEl>
                                          <p:spTgt spid="11">
                                            <p:txEl>
                                              <p:pRg st="0" end="0"/>
                                            </p:txEl>
                                          </p:spTgt>
                                        </p:tgtEl>
                                      </p:cBhvr>
                                    </p:animEffect>
                                    <p:anim calcmode="lin" valueType="num">
                                      <p:cBhvr>
                                        <p:cTn id="93"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4"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13">
                                            <p:txEl>
                                              <p:pRg st="0" end="0"/>
                                            </p:txEl>
                                          </p:spTgt>
                                        </p:tgtEl>
                                        <p:attrNameLst>
                                          <p:attrName>style.visibility</p:attrName>
                                        </p:attrNameLst>
                                      </p:cBhvr>
                                      <p:to>
                                        <p:strVal val="visible"/>
                                      </p:to>
                                    </p:set>
                                    <p:animEffect transition="in" filter="fade">
                                      <p:cBhvr>
                                        <p:cTn id="99" dur="1000"/>
                                        <p:tgtEl>
                                          <p:spTgt spid="13">
                                            <p:txEl>
                                              <p:pRg st="0" end="0"/>
                                            </p:txEl>
                                          </p:spTgt>
                                        </p:tgtEl>
                                      </p:cBhvr>
                                    </p:animEffect>
                                    <p:anim calcmode="lin" valueType="num">
                                      <p:cBhvr>
                                        <p:cTn id="100"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01"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13">
                                            <p:txEl>
                                              <p:pRg st="1" end="1"/>
                                            </p:txEl>
                                          </p:spTgt>
                                        </p:tgtEl>
                                        <p:attrNameLst>
                                          <p:attrName>style.visibility</p:attrName>
                                        </p:attrNameLst>
                                      </p:cBhvr>
                                      <p:to>
                                        <p:strVal val="visible"/>
                                      </p:to>
                                    </p:set>
                                    <p:animEffect transition="in" filter="fade">
                                      <p:cBhvr>
                                        <p:cTn id="106" dur="1000"/>
                                        <p:tgtEl>
                                          <p:spTgt spid="13">
                                            <p:txEl>
                                              <p:pRg st="1" end="1"/>
                                            </p:txEl>
                                          </p:spTgt>
                                        </p:tgtEl>
                                      </p:cBhvr>
                                    </p:animEffect>
                                    <p:anim calcmode="lin" valueType="num">
                                      <p:cBhvr>
                                        <p:cTn id="107"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08"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11" grpId="0" build="p"/>
      <p:bldP spid="12" grpId="0" build="p"/>
      <p:bldP spid="13" grpId="0" build="p"/>
      <p:bldP spid="14" grpId="0" build="p"/>
      <p:bldP spid="1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532457-29F4-475F-B58C-80A91C832EA9}"/>
              </a:ext>
            </a:extLst>
          </p:cNvPr>
          <p:cNvSpPr>
            <a:spLocks noGrp="1"/>
          </p:cNvSpPr>
          <p:nvPr>
            <p:ph type="title"/>
          </p:nvPr>
        </p:nvSpPr>
        <p:spPr>
          <a:xfrm>
            <a:off x="838199" y="805472"/>
            <a:ext cx="6862011" cy="552848"/>
          </a:xfrm>
        </p:spPr>
        <p:txBody>
          <a:bodyPr rtlCol="0" anchor="b">
            <a:normAutofit/>
          </a:bodyPr>
          <a:lstStyle/>
          <a:p>
            <a:pPr rtl="0"/>
            <a:r>
              <a:rPr lang="en-GB" dirty="0"/>
              <a:t>A real-life Glinda + Elphaba </a:t>
            </a:r>
          </a:p>
        </p:txBody>
      </p:sp>
      <p:sp>
        <p:nvSpPr>
          <p:cNvPr id="5" name="Date Placeholder 4">
            <a:extLst>
              <a:ext uri="{FF2B5EF4-FFF2-40B4-BE49-F238E27FC236}">
                <a16:creationId xmlns:a16="http://schemas.microsoft.com/office/drawing/2014/main" id="{89EF1FB9-B16B-4B0E-B1C6-ACB21972CF14}"/>
              </a:ext>
            </a:extLst>
          </p:cNvPr>
          <p:cNvSpPr>
            <a:spLocks noGrp="1"/>
          </p:cNvSpPr>
          <p:nvPr>
            <p:ph type="dt" sz="half" idx="10"/>
          </p:nvPr>
        </p:nvSpPr>
        <p:spPr>
          <a:xfrm>
            <a:off x="8609013" y="5998474"/>
            <a:ext cx="2743200" cy="143149"/>
          </a:xfrm>
        </p:spPr>
        <p:txBody>
          <a:bodyPr rtlCol="0" anchor="t">
            <a:normAutofit/>
          </a:bodyPr>
          <a:lstStyle/>
          <a:p>
            <a:pPr rtl="0">
              <a:lnSpc>
                <a:spcPct val="90000"/>
              </a:lnSpc>
              <a:spcAft>
                <a:spcPts val="600"/>
              </a:spcAft>
            </a:pPr>
            <a:fld id="{79F7B5F3-4828-4F6B-BC5F-D6E87BA81172}" type="datetime1">
              <a:rPr lang="en-GB" smtClean="0"/>
              <a:pPr rtl="0">
                <a:lnSpc>
                  <a:spcPct val="90000"/>
                </a:lnSpc>
                <a:spcAft>
                  <a:spcPts val="600"/>
                </a:spcAft>
              </a:pPr>
              <a:t>30/01/2025</a:t>
            </a:fld>
            <a:endParaRPr lang="en-GB"/>
          </a:p>
        </p:txBody>
      </p:sp>
      <p:sp>
        <p:nvSpPr>
          <p:cNvPr id="6" name="Footer Placeholder 5">
            <a:extLst>
              <a:ext uri="{FF2B5EF4-FFF2-40B4-BE49-F238E27FC236}">
                <a16:creationId xmlns:a16="http://schemas.microsoft.com/office/drawing/2014/main" id="{DB792729-D9BA-45F7-B2E7-911659343CD7}"/>
              </a:ext>
            </a:extLst>
          </p:cNvPr>
          <p:cNvSpPr>
            <a:spLocks noGrp="1"/>
          </p:cNvSpPr>
          <p:nvPr>
            <p:ph type="ftr" sz="quarter" idx="11"/>
          </p:nvPr>
        </p:nvSpPr>
        <p:spPr>
          <a:xfrm>
            <a:off x="7237413" y="6168551"/>
            <a:ext cx="4114800" cy="190327"/>
          </a:xfrm>
        </p:spPr>
        <p:txBody>
          <a:bodyPr rtlCol="0" anchor="t">
            <a:normAutofit/>
          </a:bodyPr>
          <a:lstStyle/>
          <a:p>
            <a:pPr rtl="0">
              <a:spcAft>
                <a:spcPts val="600"/>
              </a:spcAft>
            </a:pPr>
            <a:r>
              <a:rPr lang="en-GB" dirty="0"/>
              <a:t>ADD A FOOTER</a:t>
            </a:r>
            <a:endParaRPr lang="en-GB"/>
          </a:p>
        </p:txBody>
      </p:sp>
      <p:sp>
        <p:nvSpPr>
          <p:cNvPr id="7" name="Slide Number Placeholder 6">
            <a:extLst>
              <a:ext uri="{FF2B5EF4-FFF2-40B4-BE49-F238E27FC236}">
                <a16:creationId xmlns:a16="http://schemas.microsoft.com/office/drawing/2014/main" id="{C2AE0B35-19FF-4775-9AF8-8F3C834A183B}"/>
              </a:ext>
            </a:extLst>
          </p:cNvPr>
          <p:cNvSpPr>
            <a:spLocks noGrp="1"/>
          </p:cNvSpPr>
          <p:nvPr>
            <p:ph type="sldNum" sz="quarter" idx="12"/>
          </p:nvPr>
        </p:nvSpPr>
        <p:spPr>
          <a:xfrm>
            <a:off x="838200" y="6155851"/>
            <a:ext cx="457200" cy="184317"/>
          </a:xfrm>
        </p:spPr>
        <p:txBody>
          <a:bodyPr rtlCol="0" anchor="b">
            <a:normAutofit/>
          </a:bodyPr>
          <a:lstStyle/>
          <a:p>
            <a:pPr rtl="0">
              <a:spcAft>
                <a:spcPts val="600"/>
              </a:spcAft>
            </a:pPr>
            <a:fld id="{4950F5D8-22E1-4015-8661-E5B1FD28C2DE}" type="slidenum">
              <a:rPr lang="en-GB" smtClean="0"/>
              <a:pPr rtl="0">
                <a:spcAft>
                  <a:spcPts val="600"/>
                </a:spcAft>
              </a:pPr>
              <a:t>3</a:t>
            </a:fld>
            <a:endParaRPr lang="en-GB"/>
          </a:p>
        </p:txBody>
      </p:sp>
      <p:sp>
        <p:nvSpPr>
          <p:cNvPr id="2" name="Text Placeholder 1">
            <a:extLst>
              <a:ext uri="{FF2B5EF4-FFF2-40B4-BE49-F238E27FC236}">
                <a16:creationId xmlns:a16="http://schemas.microsoft.com/office/drawing/2014/main" id="{F5DC1B5D-1A60-450C-9BD8-9C391E14BCA0}"/>
              </a:ext>
            </a:extLst>
          </p:cNvPr>
          <p:cNvSpPr>
            <a:spLocks noGrp="1"/>
          </p:cNvSpPr>
          <p:nvPr>
            <p:ph sz="quarter" idx="53"/>
          </p:nvPr>
        </p:nvSpPr>
        <p:spPr>
          <a:xfrm>
            <a:off x="839787" y="1943100"/>
            <a:ext cx="10512425" cy="3686334"/>
          </a:xfrm>
        </p:spPr>
        <p:txBody>
          <a:bodyPr rtlCol="0">
            <a:normAutofit/>
          </a:bodyPr>
          <a:lstStyle/>
          <a:p>
            <a:pPr marL="0" indent="0" rtl="0">
              <a:buNone/>
            </a:pPr>
            <a:r>
              <a:rPr lang="en-GB" dirty="0"/>
              <a:t>The real reason why I see Dale as Glinda because like Glinda she was popular among the fashion industry, like Glinda she hid her pain behind a smile to make everyone around her smile. Everyone loved and adored her, but she just wanted on true, best friend, which later for Glinda her roommate and rival Elphaba. Sadly, for Dale and Camilla they didn’t have the moment like Glinda and Elphaba in the emerald city and at the wizard of oz palace to make amends and support each other, but like Glinda slowly wears green to show her love and support for Elphaba, maybe the colour blue Queen Camilla wears is not just her favourite colour but to support and to remember her one and only true rival. It would probably make Queen Camilla upset like Glinda when people say no one mourns Dale and talk bad about her one and only true rival. </a:t>
            </a:r>
          </a:p>
          <a:p>
            <a:pPr marL="0" indent="0" rtl="0">
              <a:buNone/>
            </a:pPr>
            <a:r>
              <a:rPr lang="en-GB" dirty="0"/>
              <a:t>But deep down I know Dale would also be upset and angry when people </a:t>
            </a:r>
            <a:r>
              <a:rPr lang="en-GB" dirty="0" err="1"/>
              <a:t>balme</a:t>
            </a:r>
            <a:r>
              <a:rPr lang="en-GB" dirty="0"/>
              <a:t> her ex husband and her only </a:t>
            </a:r>
            <a:r>
              <a:rPr lang="en-GB" dirty="0" err="1"/>
              <a:t>tru</a:t>
            </a:r>
            <a:r>
              <a:rPr lang="en-GB" dirty="0"/>
              <a:t> rival Camilla for he tragic accident, when she mentioned she was pushed, but deep down she knows it wasn’t Camilla or her husband. </a:t>
            </a:r>
          </a:p>
          <a:p>
            <a:pPr rtl="0"/>
            <a:endParaRPr lang="en-GB" dirty="0"/>
          </a:p>
        </p:txBody>
      </p:sp>
      <p:pic>
        <p:nvPicPr>
          <p:cNvPr id="17" name="Picture Placeholder 12" descr="Company logo">
            <a:extLst>
              <a:ext uri="{FF2B5EF4-FFF2-40B4-BE49-F238E27FC236}">
                <a16:creationId xmlns:a16="http://schemas.microsoft.com/office/drawing/2014/main" id="{ED8E8109-A594-2346-B507-2632A76186F4}"/>
              </a:ext>
            </a:extLst>
          </p:cNvPr>
          <p:cNvPicPr>
            <a:picLocks noChangeAspect="1"/>
          </p:cNvPicPr>
          <p:nvPr/>
        </p:nvPicPr>
        <p:blipFill>
          <a:blip r:embed="rId3">
            <a:extLst>
              <a:ext uri="{28A0092B-C50C-407E-A947-70E740481C1C}">
                <a14:useLocalDpi xmlns:a14="http://schemas.microsoft.com/office/drawing/2010/main" val="0"/>
              </a:ext>
            </a:extLst>
          </a:blip>
          <a:srcRect r="158" b="-5"/>
          <a:stretch/>
        </p:blipFill>
        <p:spPr>
          <a:xfrm>
            <a:off x="9409913" y="851603"/>
            <a:ext cx="1938528" cy="393192"/>
          </a:xfrm>
          <a:prstGeom prst="roundRect">
            <a:avLst/>
          </a:prstGeom>
          <a:noFill/>
        </p:spPr>
      </p:pic>
      <p:pic>
        <p:nvPicPr>
          <p:cNvPr id="8" name="Picture 7">
            <a:extLst>
              <a:ext uri="{FF2B5EF4-FFF2-40B4-BE49-F238E27FC236}">
                <a16:creationId xmlns:a16="http://schemas.microsoft.com/office/drawing/2014/main" id="{6AD4E085-FD77-6268-4B06-1F6FF313E6D0}"/>
              </a:ext>
            </a:extLst>
          </p:cNvPr>
          <p:cNvPicPr>
            <a:picLocks noChangeAspect="1"/>
          </p:cNvPicPr>
          <p:nvPr/>
        </p:nvPicPr>
        <p:blipFill>
          <a:blip r:embed="rId4"/>
          <a:stretch>
            <a:fillRect/>
          </a:stretch>
        </p:blipFill>
        <p:spPr>
          <a:xfrm>
            <a:off x="9318248" y="-13749"/>
            <a:ext cx="2873752" cy="1929922"/>
          </a:xfrm>
          <a:prstGeom prst="rect">
            <a:avLst/>
          </a:prstGeom>
        </p:spPr>
      </p:pic>
    </p:spTree>
    <p:extLst>
      <p:ext uri="{BB962C8B-B14F-4D97-AF65-F5344CB8AC3E}">
        <p14:creationId xmlns:p14="http://schemas.microsoft.com/office/powerpoint/2010/main" val="40366974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1000"/>
                                        <p:tgtEl>
                                          <p:spTgt spid="2">
                                            <p:txEl>
                                              <p:pRg st="0" end="0"/>
                                            </p:txEl>
                                          </p:spTgt>
                                        </p:tgtEl>
                                      </p:cBhvr>
                                    </p:animEffect>
                                    <p:anim calcmode="lin" valueType="num">
                                      <p:cBhvr>
                                        <p:cTn id="1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1000"/>
                                        <p:tgtEl>
                                          <p:spTgt spid="2">
                                            <p:txEl>
                                              <p:pRg st="1" end="1"/>
                                            </p:txEl>
                                          </p:spTgt>
                                        </p:tgtEl>
                                      </p:cBhvr>
                                    </p:animEffect>
                                    <p:anim calcmode="lin" valueType="num">
                                      <p:cBhvr>
                                        <p:cTn id="26"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2" descr="Company logo">
            <a:extLst>
              <a:ext uri="{FF2B5EF4-FFF2-40B4-BE49-F238E27FC236}">
                <a16:creationId xmlns:a16="http://schemas.microsoft.com/office/drawing/2014/main" id="{03247CF8-822D-D04C-96FC-D51127AA4C30}"/>
              </a:ext>
            </a:extLst>
          </p:cNvPr>
          <p:cNvPicPr>
            <a:picLocks noGrp="1" noChangeAspect="1"/>
          </p:cNvPicPr>
          <p:nvPr>
            <p:ph type="pic" sz="quarter" idx="50"/>
          </p:nvPr>
        </p:nvPicPr>
        <p:blipFill>
          <a:blip r:embed="rId3">
            <a:extLst>
              <a:ext uri="{28A0092B-C50C-407E-A947-70E740481C1C}">
                <a14:useLocalDpi xmlns:a14="http://schemas.microsoft.com/office/drawing/2010/main" val="0"/>
              </a:ext>
            </a:extLst>
          </a:blip>
          <a:stretch>
            <a:fillRect/>
          </a:stretch>
        </p:blipFill>
        <p:spPr>
          <a:xfrm>
            <a:off x="9441997" y="852284"/>
            <a:ext cx="1938528" cy="391830"/>
          </a:xfrm>
        </p:spPr>
      </p:pic>
      <p:sp>
        <p:nvSpPr>
          <p:cNvPr id="3" name="Title 2">
            <a:extLst>
              <a:ext uri="{FF2B5EF4-FFF2-40B4-BE49-F238E27FC236}">
                <a16:creationId xmlns:a16="http://schemas.microsoft.com/office/drawing/2014/main" id="{8EA7E572-F0AC-4962-AC8B-24DD8CD61D2D}"/>
              </a:ext>
            </a:extLst>
          </p:cNvPr>
          <p:cNvSpPr>
            <a:spLocks noGrp="1"/>
          </p:cNvSpPr>
          <p:nvPr>
            <p:ph type="title"/>
          </p:nvPr>
        </p:nvSpPr>
        <p:spPr/>
        <p:txBody>
          <a:bodyPr rtlCol="0"/>
          <a:lstStyle/>
          <a:p>
            <a:pPr rtl="0"/>
            <a:r>
              <a:rPr lang="en-GB" dirty="0"/>
              <a:t>Fake + Toxic friends</a:t>
            </a:r>
          </a:p>
        </p:txBody>
      </p:sp>
      <p:sp>
        <p:nvSpPr>
          <p:cNvPr id="4" name="Content Placeholder 3">
            <a:extLst>
              <a:ext uri="{FF2B5EF4-FFF2-40B4-BE49-F238E27FC236}">
                <a16:creationId xmlns:a16="http://schemas.microsoft.com/office/drawing/2014/main" id="{E9A97DCF-3682-44C5-A5DA-9D96CF14B628}"/>
              </a:ext>
            </a:extLst>
          </p:cNvPr>
          <p:cNvSpPr>
            <a:spLocks noGrp="1"/>
          </p:cNvSpPr>
          <p:nvPr>
            <p:ph sz="quarter" idx="4"/>
          </p:nvPr>
        </p:nvSpPr>
        <p:spPr/>
        <p:txBody>
          <a:bodyPr rtlCol="0">
            <a:normAutofit fontScale="85000" lnSpcReduction="20000"/>
          </a:bodyPr>
          <a:lstStyle/>
          <a:p>
            <a:pPr rtl="0"/>
            <a:r>
              <a:rPr lang="en-GB" dirty="0"/>
              <a:t>During her time as fashion designer from 1983 . Kanga sadly trusted + confided in journalist who she thought where her true friends, but they were only after royal connections, and when she was excluded from royal events, they no longer wanted to be her friend. </a:t>
            </a:r>
          </a:p>
          <a:p>
            <a:pPr rtl="0"/>
            <a:r>
              <a:rPr lang="en-GB" dirty="0"/>
              <a:t>They surrounded her when she mentioned she was pushed when she stayed at farm clinic rehab in surrey, London, then the actress Sarah miles said in the 2003 documentary she got a call kanga had fallen from a high window it was probably the journalist phoning her. Sarah miles was described by Dale’s own daughter that she was so called friend. </a:t>
            </a:r>
          </a:p>
          <a:p>
            <a:pPr rtl="0"/>
            <a:r>
              <a:rPr lang="en-GB" dirty="0"/>
              <a:t>Which is true since Sarah did not care about the true Kanga and kanga collection. She didn’t even bother making friends with Dale’s children and husband and family. </a:t>
            </a:r>
            <a:r>
              <a:rPr lang="en-GB" dirty="0" err="1"/>
              <a:t>Sje</a:t>
            </a:r>
            <a:r>
              <a:rPr lang="en-GB" dirty="0"/>
              <a:t> comes as someone who controlled Dale just like the journalist-controlled Dale. </a:t>
            </a:r>
          </a:p>
        </p:txBody>
      </p:sp>
      <p:sp>
        <p:nvSpPr>
          <p:cNvPr id="5" name="Date Placeholder 4">
            <a:extLst>
              <a:ext uri="{FF2B5EF4-FFF2-40B4-BE49-F238E27FC236}">
                <a16:creationId xmlns:a16="http://schemas.microsoft.com/office/drawing/2014/main" id="{D6EE098C-FABC-437A-B91C-78D731689CF3}"/>
              </a:ext>
            </a:extLst>
          </p:cNvPr>
          <p:cNvSpPr>
            <a:spLocks noGrp="1"/>
          </p:cNvSpPr>
          <p:nvPr>
            <p:ph type="dt" sz="half" idx="10"/>
          </p:nvPr>
        </p:nvSpPr>
        <p:spPr/>
        <p:txBody>
          <a:bodyPr rtlCol="0"/>
          <a:lstStyle/>
          <a:p>
            <a:pPr rtl="0"/>
            <a:fld id="{BD2F8A13-B73C-4C5A-94E7-194671EE3BFB}" type="datetime1">
              <a:rPr lang="en-GB" smtClean="0"/>
              <a:t>30/01/2025</a:t>
            </a:fld>
            <a:endParaRPr lang="en-GB" dirty="0"/>
          </a:p>
        </p:txBody>
      </p:sp>
      <p:sp>
        <p:nvSpPr>
          <p:cNvPr id="6" name="Footer Placeholder 5">
            <a:extLst>
              <a:ext uri="{FF2B5EF4-FFF2-40B4-BE49-F238E27FC236}">
                <a16:creationId xmlns:a16="http://schemas.microsoft.com/office/drawing/2014/main" id="{49DC256C-2F66-47C7-8CAF-7030959759F7}"/>
              </a:ext>
            </a:extLst>
          </p:cNvPr>
          <p:cNvSpPr>
            <a:spLocks noGrp="1"/>
          </p:cNvSpPr>
          <p:nvPr>
            <p:ph type="ftr" sz="quarter" idx="11"/>
          </p:nvPr>
        </p:nvSpPr>
        <p:spPr/>
        <p:txBody>
          <a:bodyPr rtlCol="0"/>
          <a:lstStyle/>
          <a:p>
            <a:pPr rtl="0"/>
            <a:r>
              <a:rPr lang="en-GB" dirty="0"/>
              <a:t>ADD A FOOTER</a:t>
            </a:r>
          </a:p>
        </p:txBody>
      </p:sp>
      <p:sp>
        <p:nvSpPr>
          <p:cNvPr id="7" name="Slide Number Placeholder 6">
            <a:extLst>
              <a:ext uri="{FF2B5EF4-FFF2-40B4-BE49-F238E27FC236}">
                <a16:creationId xmlns:a16="http://schemas.microsoft.com/office/drawing/2014/main" id="{ECD7B63F-6F62-46FC-8E6A-512867B9E479}"/>
              </a:ext>
            </a:extLst>
          </p:cNvPr>
          <p:cNvSpPr>
            <a:spLocks noGrp="1"/>
          </p:cNvSpPr>
          <p:nvPr>
            <p:ph type="sldNum" sz="quarter" idx="12"/>
          </p:nvPr>
        </p:nvSpPr>
        <p:spPr/>
        <p:txBody>
          <a:bodyPr rtlCol="0"/>
          <a:lstStyle/>
          <a:p>
            <a:pPr rtl="0"/>
            <a:fld id="{4950F5D8-22E1-4015-8661-E5B1FD28C2DE}" type="slidenum">
              <a:rPr lang="en-GB" smtClean="0"/>
              <a:pPr/>
              <a:t>4</a:t>
            </a:fld>
            <a:endParaRPr lang="en-GB" dirty="0"/>
          </a:p>
        </p:txBody>
      </p:sp>
      <p:pic>
        <p:nvPicPr>
          <p:cNvPr id="2" name="Picture 1">
            <a:extLst>
              <a:ext uri="{FF2B5EF4-FFF2-40B4-BE49-F238E27FC236}">
                <a16:creationId xmlns:a16="http://schemas.microsoft.com/office/drawing/2014/main" id="{CD90E5DB-D7AC-14D2-00DC-FEBCD4FFC69E}"/>
              </a:ext>
            </a:extLst>
          </p:cNvPr>
          <p:cNvPicPr>
            <a:picLocks noChangeAspect="1"/>
          </p:cNvPicPr>
          <p:nvPr/>
        </p:nvPicPr>
        <p:blipFill>
          <a:blip r:embed="rId4"/>
          <a:stretch>
            <a:fillRect/>
          </a:stretch>
        </p:blipFill>
        <p:spPr>
          <a:xfrm>
            <a:off x="916578" y="382101"/>
            <a:ext cx="1847850" cy="1724025"/>
          </a:xfrm>
          <a:prstGeom prst="rect">
            <a:avLst/>
          </a:prstGeom>
        </p:spPr>
      </p:pic>
      <p:pic>
        <p:nvPicPr>
          <p:cNvPr id="8" name="Picture 7">
            <a:extLst>
              <a:ext uri="{FF2B5EF4-FFF2-40B4-BE49-F238E27FC236}">
                <a16:creationId xmlns:a16="http://schemas.microsoft.com/office/drawing/2014/main" id="{F29832D1-4164-62B0-40F5-0DBCD6B07F37}"/>
              </a:ext>
            </a:extLst>
          </p:cNvPr>
          <p:cNvPicPr>
            <a:picLocks noChangeAspect="1"/>
          </p:cNvPicPr>
          <p:nvPr/>
        </p:nvPicPr>
        <p:blipFill>
          <a:blip r:embed="rId5"/>
          <a:stretch>
            <a:fillRect/>
          </a:stretch>
        </p:blipFill>
        <p:spPr>
          <a:xfrm>
            <a:off x="621303" y="4863959"/>
            <a:ext cx="2143125" cy="1238250"/>
          </a:xfrm>
          <a:prstGeom prst="rect">
            <a:avLst/>
          </a:prstGeom>
        </p:spPr>
      </p:pic>
      <p:pic>
        <p:nvPicPr>
          <p:cNvPr id="9" name="Picture 8">
            <a:extLst>
              <a:ext uri="{FF2B5EF4-FFF2-40B4-BE49-F238E27FC236}">
                <a16:creationId xmlns:a16="http://schemas.microsoft.com/office/drawing/2014/main" id="{C685A545-F871-52B8-2B51-C5F1AB0ABCD8}"/>
              </a:ext>
            </a:extLst>
          </p:cNvPr>
          <p:cNvPicPr>
            <a:picLocks noChangeAspect="1"/>
          </p:cNvPicPr>
          <p:nvPr/>
        </p:nvPicPr>
        <p:blipFill>
          <a:blip r:embed="rId6"/>
          <a:stretch>
            <a:fillRect/>
          </a:stretch>
        </p:blipFill>
        <p:spPr>
          <a:xfrm>
            <a:off x="9441997" y="321785"/>
            <a:ext cx="1847850" cy="1057275"/>
          </a:xfrm>
          <a:prstGeom prst="rect">
            <a:avLst/>
          </a:prstGeom>
        </p:spPr>
      </p:pic>
      <p:sp>
        <p:nvSpPr>
          <p:cNvPr id="10" name="TextBox 9">
            <a:extLst>
              <a:ext uri="{FF2B5EF4-FFF2-40B4-BE49-F238E27FC236}">
                <a16:creationId xmlns:a16="http://schemas.microsoft.com/office/drawing/2014/main" id="{1678B140-9706-C436-38E4-63B260F108A6}"/>
              </a:ext>
            </a:extLst>
          </p:cNvPr>
          <p:cNvSpPr txBox="1"/>
          <p:nvPr/>
        </p:nvSpPr>
        <p:spPr>
          <a:xfrm>
            <a:off x="1510220" y="2192381"/>
            <a:ext cx="4585780" cy="2585323"/>
          </a:xfrm>
          <a:prstGeom prst="rect">
            <a:avLst/>
          </a:prstGeom>
          <a:noFill/>
        </p:spPr>
        <p:txBody>
          <a:bodyPr wrap="square" rtlCol="0">
            <a:spAutoFit/>
          </a:bodyPr>
          <a:lstStyle/>
          <a:p>
            <a:r>
              <a:rPr lang="en-GB" dirty="0">
                <a:solidFill>
                  <a:schemeClr val="accent6">
                    <a:lumMod val="20000"/>
                    <a:lumOff val="80000"/>
                  </a:schemeClr>
                </a:solidFill>
              </a:rPr>
              <a:t>These are the fake friends of Kanga Christopher </a:t>
            </a:r>
            <a:r>
              <a:rPr lang="en-GB" dirty="0" err="1">
                <a:solidFill>
                  <a:schemeClr val="accent6">
                    <a:lumMod val="20000"/>
                    <a:lumOff val="80000"/>
                  </a:schemeClr>
                </a:solidFill>
              </a:rPr>
              <a:t>wwilson</a:t>
            </a:r>
            <a:r>
              <a:rPr lang="en-GB" dirty="0">
                <a:solidFill>
                  <a:schemeClr val="accent6">
                    <a:lumMod val="20000"/>
                    <a:lumOff val="80000"/>
                  </a:schemeClr>
                </a:solidFill>
              </a:rPr>
              <a:t> and eve pollard where journalist after royal gossip, Sarah miles never cared for kanga and never bonded with her children.</a:t>
            </a:r>
          </a:p>
          <a:p>
            <a:r>
              <a:rPr lang="en-GB" dirty="0">
                <a:solidFill>
                  <a:schemeClr val="accent6">
                    <a:lumMod val="20000"/>
                    <a:lumOff val="80000"/>
                  </a:schemeClr>
                </a:solidFill>
              </a:rPr>
              <a:t>If they truly cared for kanga they would do </a:t>
            </a:r>
          </a:p>
          <a:p>
            <a:r>
              <a:rPr lang="en-GB" dirty="0">
                <a:solidFill>
                  <a:schemeClr val="accent6">
                    <a:lumMod val="20000"/>
                    <a:lumOff val="80000"/>
                  </a:schemeClr>
                </a:solidFill>
              </a:rPr>
              <a:t>A documentary calling kanga the fashion queen in the 1980s 1990s, not prince Charles other mistress.</a:t>
            </a:r>
          </a:p>
        </p:txBody>
      </p:sp>
    </p:spTree>
    <p:extLst>
      <p:ext uri="{BB962C8B-B14F-4D97-AF65-F5344CB8AC3E}">
        <p14:creationId xmlns:p14="http://schemas.microsoft.com/office/powerpoint/2010/main" val="32108145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barn(inVertical)">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barn(inVertical)">
                                      <p:cBhvr>
                                        <p:cTn id="35" dur="500"/>
                                        <p:tgtEl>
                                          <p:spTgt spid="4">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Effect transition="in" filter="barn(inVertical)">
                                      <p:cBhvr>
                                        <p:cTn id="40" dur="500"/>
                                        <p:tgtEl>
                                          <p:spTgt spid="4">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barn(inVertical)">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2" descr="Company logo">
            <a:extLst>
              <a:ext uri="{FF2B5EF4-FFF2-40B4-BE49-F238E27FC236}">
                <a16:creationId xmlns:a16="http://schemas.microsoft.com/office/drawing/2014/main" id="{6198B488-3622-7841-87BD-B58291C73D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852284"/>
            <a:ext cx="1938528" cy="391830"/>
          </a:xfrm>
          <a:prstGeom prst="rect">
            <a:avLst/>
          </a:prstGeom>
        </p:spPr>
      </p:pic>
      <p:sp>
        <p:nvSpPr>
          <p:cNvPr id="2" name="Title 1">
            <a:extLst>
              <a:ext uri="{FF2B5EF4-FFF2-40B4-BE49-F238E27FC236}">
                <a16:creationId xmlns:a16="http://schemas.microsoft.com/office/drawing/2014/main" id="{E45C665F-537D-4B74-92F8-96ED80122ADC}"/>
              </a:ext>
            </a:extLst>
          </p:cNvPr>
          <p:cNvSpPr>
            <a:spLocks noGrp="1"/>
          </p:cNvSpPr>
          <p:nvPr>
            <p:ph type="title"/>
          </p:nvPr>
        </p:nvSpPr>
        <p:spPr/>
        <p:txBody>
          <a:bodyPr rtlCol="0"/>
          <a:lstStyle/>
          <a:p>
            <a:pPr rtl="0"/>
            <a:r>
              <a:rPr lang="en-GB" dirty="0"/>
              <a:t>Kanga a true fashion queen </a:t>
            </a:r>
          </a:p>
        </p:txBody>
      </p:sp>
      <p:sp>
        <p:nvSpPr>
          <p:cNvPr id="3" name="Content Placeholder 2">
            <a:extLst>
              <a:ext uri="{FF2B5EF4-FFF2-40B4-BE49-F238E27FC236}">
                <a16:creationId xmlns:a16="http://schemas.microsoft.com/office/drawing/2014/main" id="{E0ACFCBA-E6B8-4ECB-B191-23EF3473943C}"/>
              </a:ext>
            </a:extLst>
          </p:cNvPr>
          <p:cNvSpPr>
            <a:spLocks noGrp="1"/>
          </p:cNvSpPr>
          <p:nvPr>
            <p:ph sz="quarter" idx="4"/>
          </p:nvPr>
        </p:nvSpPr>
        <p:spPr/>
        <p:txBody>
          <a:bodyPr rtlCol="0"/>
          <a:lstStyle/>
          <a:p>
            <a:pPr rtl="0"/>
            <a:r>
              <a:rPr lang="en-GB" dirty="0"/>
              <a:t>Despite her suffering from spina bifida from childhood and depression which is now know as maniac depression aka bipolar disorder. She forever will be known not as prince Charles other mistress, I mean her opinions mattered to the then prince of Wales the most alongside Camilla parker </a:t>
            </a:r>
            <a:r>
              <a:rPr lang="en-GB" dirty="0" err="1"/>
              <a:t>bowles</a:t>
            </a:r>
            <a:r>
              <a:rPr lang="en-GB" dirty="0"/>
              <a:t>, which is where their rivalry comes in, but Kanga was indeed a vivacious, funny and vibrant fashion designer and not how many royalist and her so called friends said to get into the spotlight back into the princes life. </a:t>
            </a:r>
          </a:p>
          <a:p>
            <a:pPr rtl="0"/>
            <a:r>
              <a:rPr lang="en-GB" dirty="0"/>
              <a:t>Take a look at her designs.</a:t>
            </a:r>
          </a:p>
        </p:txBody>
      </p:sp>
      <p:sp>
        <p:nvSpPr>
          <p:cNvPr id="6" name="Slide Number Placeholder 5">
            <a:extLst>
              <a:ext uri="{FF2B5EF4-FFF2-40B4-BE49-F238E27FC236}">
                <a16:creationId xmlns:a16="http://schemas.microsoft.com/office/drawing/2014/main" id="{4BE192BF-F3A7-4D6F-9228-FC825EC15ED3}"/>
              </a:ext>
            </a:extLst>
          </p:cNvPr>
          <p:cNvSpPr>
            <a:spLocks noGrp="1"/>
          </p:cNvSpPr>
          <p:nvPr>
            <p:ph type="sldNum" sz="quarter" idx="12"/>
          </p:nvPr>
        </p:nvSpPr>
        <p:spPr/>
        <p:txBody>
          <a:bodyPr rtlCol="0"/>
          <a:lstStyle/>
          <a:p>
            <a:pPr rtl="0"/>
            <a:fld id="{4950F5D8-22E1-4015-8661-E5B1FD28C2DE}" type="slidenum">
              <a:rPr lang="en-GB" smtClean="0"/>
              <a:pPr/>
              <a:t>5</a:t>
            </a:fld>
            <a:endParaRPr lang="en-GB" dirty="0"/>
          </a:p>
        </p:txBody>
      </p:sp>
      <p:sp>
        <p:nvSpPr>
          <p:cNvPr id="4" name="Date Placeholder 3">
            <a:extLst>
              <a:ext uri="{FF2B5EF4-FFF2-40B4-BE49-F238E27FC236}">
                <a16:creationId xmlns:a16="http://schemas.microsoft.com/office/drawing/2014/main" id="{EBDE8417-3B40-4421-8C0C-E812952C4D17}"/>
              </a:ext>
            </a:extLst>
          </p:cNvPr>
          <p:cNvSpPr>
            <a:spLocks noGrp="1"/>
          </p:cNvSpPr>
          <p:nvPr>
            <p:ph type="dt" sz="half" idx="10"/>
          </p:nvPr>
        </p:nvSpPr>
        <p:spPr/>
        <p:txBody>
          <a:bodyPr rtlCol="0"/>
          <a:lstStyle/>
          <a:p>
            <a:pPr rtl="0"/>
            <a:fld id="{06161BE1-137D-4B1D-91B7-34526E1508B6}" type="datetime1">
              <a:rPr lang="en-GB" smtClean="0"/>
              <a:t>30/01/2025</a:t>
            </a:fld>
            <a:endParaRPr lang="en-GB" dirty="0"/>
          </a:p>
        </p:txBody>
      </p:sp>
      <p:sp>
        <p:nvSpPr>
          <p:cNvPr id="5" name="Footer Placeholder 4">
            <a:extLst>
              <a:ext uri="{FF2B5EF4-FFF2-40B4-BE49-F238E27FC236}">
                <a16:creationId xmlns:a16="http://schemas.microsoft.com/office/drawing/2014/main" id="{AD9AD198-93C9-4EAB-8485-34EDEDDBA8A0}"/>
              </a:ext>
            </a:extLst>
          </p:cNvPr>
          <p:cNvSpPr>
            <a:spLocks noGrp="1"/>
          </p:cNvSpPr>
          <p:nvPr>
            <p:ph type="ftr" sz="quarter" idx="11"/>
          </p:nvPr>
        </p:nvSpPr>
        <p:spPr/>
        <p:txBody>
          <a:bodyPr rtlCol="0"/>
          <a:lstStyle/>
          <a:p>
            <a:pPr rtl="0"/>
            <a:r>
              <a:rPr lang="en-GB" dirty="0"/>
              <a:t>ADD A FOOTER</a:t>
            </a:r>
          </a:p>
        </p:txBody>
      </p:sp>
      <p:pic>
        <p:nvPicPr>
          <p:cNvPr id="7" name="Picture 6">
            <a:extLst>
              <a:ext uri="{FF2B5EF4-FFF2-40B4-BE49-F238E27FC236}">
                <a16:creationId xmlns:a16="http://schemas.microsoft.com/office/drawing/2014/main" id="{8EF08683-2D73-C454-918D-A036500759BA}"/>
              </a:ext>
            </a:extLst>
          </p:cNvPr>
          <p:cNvPicPr>
            <a:picLocks noChangeAspect="1"/>
          </p:cNvPicPr>
          <p:nvPr/>
        </p:nvPicPr>
        <p:blipFill>
          <a:blip r:embed="rId4"/>
          <a:stretch>
            <a:fillRect/>
          </a:stretch>
        </p:blipFill>
        <p:spPr>
          <a:xfrm>
            <a:off x="5653992" y="184290"/>
            <a:ext cx="1967808" cy="2874220"/>
          </a:xfrm>
          <a:prstGeom prst="rect">
            <a:avLst/>
          </a:prstGeom>
        </p:spPr>
      </p:pic>
      <p:pic>
        <p:nvPicPr>
          <p:cNvPr id="8" name="Picture 7">
            <a:extLst>
              <a:ext uri="{FF2B5EF4-FFF2-40B4-BE49-F238E27FC236}">
                <a16:creationId xmlns:a16="http://schemas.microsoft.com/office/drawing/2014/main" id="{06C652C8-76D3-EBC0-DDA9-D223C9456246}"/>
              </a:ext>
            </a:extLst>
          </p:cNvPr>
          <p:cNvPicPr>
            <a:picLocks noChangeAspect="1"/>
          </p:cNvPicPr>
          <p:nvPr/>
        </p:nvPicPr>
        <p:blipFill>
          <a:blip r:embed="rId5"/>
          <a:stretch>
            <a:fillRect/>
          </a:stretch>
        </p:blipFill>
        <p:spPr>
          <a:xfrm>
            <a:off x="7621800" y="127122"/>
            <a:ext cx="3172153" cy="2233984"/>
          </a:xfrm>
          <a:prstGeom prst="rect">
            <a:avLst/>
          </a:prstGeom>
        </p:spPr>
      </p:pic>
      <p:pic>
        <p:nvPicPr>
          <p:cNvPr id="10" name="Picture 9">
            <a:extLst>
              <a:ext uri="{FF2B5EF4-FFF2-40B4-BE49-F238E27FC236}">
                <a16:creationId xmlns:a16="http://schemas.microsoft.com/office/drawing/2014/main" id="{85CBE6F2-5426-ECC1-7252-B1CF5601192F}"/>
              </a:ext>
            </a:extLst>
          </p:cNvPr>
          <p:cNvPicPr>
            <a:picLocks noChangeAspect="1"/>
          </p:cNvPicPr>
          <p:nvPr/>
        </p:nvPicPr>
        <p:blipFill>
          <a:blip r:embed="rId6"/>
          <a:stretch>
            <a:fillRect/>
          </a:stretch>
        </p:blipFill>
        <p:spPr>
          <a:xfrm>
            <a:off x="5584764" y="4780731"/>
            <a:ext cx="2743200" cy="1882588"/>
          </a:xfrm>
          <a:prstGeom prst="rect">
            <a:avLst/>
          </a:prstGeom>
        </p:spPr>
      </p:pic>
      <p:pic>
        <p:nvPicPr>
          <p:cNvPr id="11" name="Picture 10">
            <a:extLst>
              <a:ext uri="{FF2B5EF4-FFF2-40B4-BE49-F238E27FC236}">
                <a16:creationId xmlns:a16="http://schemas.microsoft.com/office/drawing/2014/main" id="{44D5A782-FC61-1705-F812-B773CDCD95BF}"/>
              </a:ext>
            </a:extLst>
          </p:cNvPr>
          <p:cNvPicPr>
            <a:picLocks noChangeAspect="1"/>
          </p:cNvPicPr>
          <p:nvPr/>
        </p:nvPicPr>
        <p:blipFill>
          <a:blip r:embed="rId7"/>
          <a:stretch>
            <a:fillRect/>
          </a:stretch>
        </p:blipFill>
        <p:spPr>
          <a:xfrm>
            <a:off x="10184524" y="3992927"/>
            <a:ext cx="2007476" cy="2897583"/>
          </a:xfrm>
          <a:prstGeom prst="rect">
            <a:avLst/>
          </a:prstGeom>
        </p:spPr>
      </p:pic>
    </p:spTree>
    <p:extLst>
      <p:ext uri="{BB962C8B-B14F-4D97-AF65-F5344CB8AC3E}">
        <p14:creationId xmlns:p14="http://schemas.microsoft.com/office/powerpoint/2010/main" val="21712604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barn(inVertical)">
                                      <p:cBhvr>
                                        <p:cTn id="61" dur="500"/>
                                        <p:tgtEl>
                                          <p:spTgt spid="7"/>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1000"/>
                                        <p:tgtEl>
                                          <p:spTgt spid="8"/>
                                        </p:tgtEl>
                                      </p:cBhvr>
                                    </p:animEffect>
                                    <p:anim calcmode="lin" valueType="num">
                                      <p:cBhvr>
                                        <p:cTn id="67" dur="1000" fill="hold"/>
                                        <p:tgtEl>
                                          <p:spTgt spid="8"/>
                                        </p:tgtEl>
                                        <p:attrNameLst>
                                          <p:attrName>ppt_x</p:attrName>
                                        </p:attrNameLst>
                                      </p:cBhvr>
                                      <p:tavLst>
                                        <p:tav tm="0">
                                          <p:val>
                                            <p:strVal val="#ppt_x"/>
                                          </p:val>
                                        </p:tav>
                                        <p:tav tm="100000">
                                          <p:val>
                                            <p:strVal val="#ppt_x"/>
                                          </p:val>
                                        </p:tav>
                                      </p:tavLst>
                                    </p:anim>
                                    <p:anim calcmode="lin" valueType="num">
                                      <p:cBhvr>
                                        <p:cTn id="6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down)">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37AEF3-D709-4769-8799-695772AE5ABA}"/>
              </a:ext>
            </a:extLst>
          </p:cNvPr>
          <p:cNvSpPr>
            <a:spLocks noGrp="1"/>
          </p:cNvSpPr>
          <p:nvPr>
            <p:ph type="sldNum" sz="quarter" idx="12"/>
          </p:nvPr>
        </p:nvSpPr>
        <p:spPr>
          <a:xfrm>
            <a:off x="838200" y="6155851"/>
            <a:ext cx="2743200" cy="184317"/>
          </a:xfrm>
        </p:spPr>
        <p:txBody>
          <a:bodyPr rtlCol="0" anchor="b">
            <a:normAutofit/>
          </a:bodyPr>
          <a:lstStyle/>
          <a:p>
            <a:pPr rtl="0">
              <a:spcAft>
                <a:spcPts val="600"/>
              </a:spcAft>
            </a:pPr>
            <a:fld id="{4950F5D8-22E1-4015-8661-E5B1FD28C2DE}" type="slidenum">
              <a:rPr lang="en-GB" smtClean="0"/>
              <a:pPr rtl="0">
                <a:spcAft>
                  <a:spcPts val="600"/>
                </a:spcAft>
              </a:pPr>
              <a:t>6</a:t>
            </a:fld>
            <a:endParaRPr lang="en-GB"/>
          </a:p>
        </p:txBody>
      </p:sp>
      <p:sp>
        <p:nvSpPr>
          <p:cNvPr id="2074" name="Text Placeholder 2">
            <a:extLst>
              <a:ext uri="{FF2B5EF4-FFF2-40B4-BE49-F238E27FC236}">
                <a16:creationId xmlns:a16="http://schemas.microsoft.com/office/drawing/2014/main" id="{40C23911-A0F9-0578-46D4-1B02464830F4}"/>
              </a:ext>
            </a:extLst>
          </p:cNvPr>
          <p:cNvSpPr>
            <a:spLocks noGrp="1"/>
          </p:cNvSpPr>
          <p:nvPr>
            <p:ph type="body" sz="half" idx="2"/>
          </p:nvPr>
        </p:nvSpPr>
        <p:spPr>
          <a:xfrm>
            <a:off x="2448123" y="3169248"/>
            <a:ext cx="1645920" cy="519503"/>
          </a:xfrm>
        </p:spPr>
        <p:txBody>
          <a:bodyPr>
            <a:normAutofit fontScale="85000" lnSpcReduction="10000"/>
          </a:bodyPr>
          <a:lstStyle/>
          <a:p>
            <a:r>
              <a:rPr lang="en-US" dirty="0"/>
              <a:t>Diana and Charles at a live aid concert </a:t>
            </a:r>
          </a:p>
        </p:txBody>
      </p:sp>
      <p:sp>
        <p:nvSpPr>
          <p:cNvPr id="12" name="Text Placeholder 11">
            <a:extLst>
              <a:ext uri="{FF2B5EF4-FFF2-40B4-BE49-F238E27FC236}">
                <a16:creationId xmlns:a16="http://schemas.microsoft.com/office/drawing/2014/main" id="{FB3DB5CC-50BC-455B-B60A-C666C4564929}"/>
              </a:ext>
            </a:extLst>
          </p:cNvPr>
          <p:cNvSpPr>
            <a:spLocks noGrp="1"/>
          </p:cNvSpPr>
          <p:nvPr>
            <p:ph type="body" sz="half" idx="34"/>
          </p:nvPr>
        </p:nvSpPr>
        <p:spPr>
          <a:xfrm>
            <a:off x="1384584" y="1996465"/>
            <a:ext cx="2469965" cy="982274"/>
          </a:xfrm>
        </p:spPr>
        <p:txBody>
          <a:bodyPr rtlCol="0" anchor="ctr">
            <a:normAutofit fontScale="85000" lnSpcReduction="20000"/>
          </a:bodyPr>
          <a:lstStyle/>
          <a:p>
            <a:pPr rtl="0">
              <a:spcAft>
                <a:spcPts val="600"/>
              </a:spcAft>
            </a:pPr>
            <a:r>
              <a:rPr lang="en-GB" sz="1300" dirty="0"/>
              <a:t>Kanga left a message if she could have lunch with the princess of Wales, which they where photographed But little did </a:t>
            </a:r>
            <a:r>
              <a:rPr lang="en-GB" sz="1300" dirty="0" err="1"/>
              <a:t>Knaga</a:t>
            </a:r>
            <a:r>
              <a:rPr lang="en-GB" sz="1300" dirty="0"/>
              <a:t> know that Diana only ever wore one Kanga dress from her collection to annoy, an make Camilla parker </a:t>
            </a:r>
            <a:r>
              <a:rPr lang="en-GB" sz="1300" dirty="0" err="1"/>
              <a:t>bowles</a:t>
            </a:r>
            <a:r>
              <a:rPr lang="en-GB" sz="1300" dirty="0"/>
              <a:t> mad.</a:t>
            </a:r>
          </a:p>
        </p:txBody>
      </p:sp>
      <p:sp>
        <p:nvSpPr>
          <p:cNvPr id="2076" name="Text Placeholder 4">
            <a:extLst>
              <a:ext uri="{FF2B5EF4-FFF2-40B4-BE49-F238E27FC236}">
                <a16:creationId xmlns:a16="http://schemas.microsoft.com/office/drawing/2014/main" id="{7EEDD7D5-057B-18C5-17F8-60093016E685}"/>
              </a:ext>
            </a:extLst>
          </p:cNvPr>
          <p:cNvSpPr>
            <a:spLocks noGrp="1"/>
          </p:cNvSpPr>
          <p:nvPr>
            <p:ph type="body" sz="half" idx="36"/>
          </p:nvPr>
        </p:nvSpPr>
        <p:spPr>
          <a:xfrm>
            <a:off x="933290" y="2921059"/>
            <a:ext cx="1389888" cy="519503"/>
          </a:xfrm>
        </p:spPr>
        <p:txBody>
          <a:bodyPr>
            <a:normAutofit fontScale="85000" lnSpcReduction="20000"/>
          </a:bodyPr>
          <a:lstStyle/>
          <a:p>
            <a:r>
              <a:rPr lang="en-US" dirty="0"/>
              <a:t>Diana at a polo match wearing a kanga dress</a:t>
            </a:r>
          </a:p>
        </p:txBody>
      </p:sp>
      <p:pic>
        <p:nvPicPr>
          <p:cNvPr id="18" name="Picture 17">
            <a:extLst>
              <a:ext uri="{FF2B5EF4-FFF2-40B4-BE49-F238E27FC236}">
                <a16:creationId xmlns:a16="http://schemas.microsoft.com/office/drawing/2014/main" id="{82FD984E-8C99-EA4B-E175-C3D68632967C}"/>
              </a:ext>
            </a:extLst>
          </p:cNvPr>
          <p:cNvPicPr>
            <a:picLocks noChangeAspect="1"/>
          </p:cNvPicPr>
          <p:nvPr/>
        </p:nvPicPr>
        <p:blipFill>
          <a:blip r:embed="rId3"/>
          <a:srcRect t="4556" r="-8" b="30424"/>
          <a:stretch/>
        </p:blipFill>
        <p:spPr>
          <a:xfrm>
            <a:off x="875852" y="3677189"/>
            <a:ext cx="1636776" cy="1618488"/>
          </a:xfrm>
          <a:prstGeom prst="rect">
            <a:avLst/>
          </a:prstGeom>
          <a:noFill/>
        </p:spPr>
      </p:pic>
      <p:pic>
        <p:nvPicPr>
          <p:cNvPr id="2050" name="Picture 2" descr="British Royals Diana, Princess of Wales, wearing a dress designed by Dale 'Kanga' Tryon, with her husband Charles, Prince of Wales, during the Live...">
            <a:extLst>
              <a:ext uri="{FF2B5EF4-FFF2-40B4-BE49-F238E27FC236}">
                <a16:creationId xmlns:a16="http://schemas.microsoft.com/office/drawing/2014/main" id="{F1C7C03F-09B1-48D4-3575-9EBC634E993E}"/>
              </a:ext>
            </a:extLst>
          </p:cNvPr>
          <p:cNvPicPr>
            <a:picLocks noGrp="1" noChangeAspect="1" noChangeArrowheads="1"/>
          </p:cNvPicPr>
          <p:nvPr>
            <p:ph type="pic" sz="quarter" idx="38"/>
          </p:nvPr>
        </p:nvPicPr>
        <p:blipFill>
          <a:blip r:embed="rId4">
            <a:extLst>
              <a:ext uri="{28A0092B-C50C-407E-A947-70E740481C1C}">
                <a14:useLocalDpi xmlns:a14="http://schemas.microsoft.com/office/drawing/2010/main" val="0"/>
              </a:ext>
            </a:extLst>
          </a:blip>
          <a:srcRect l="13571" r="19436" b="8"/>
          <a:stretch/>
        </p:blipFill>
        <p:spPr bwMode="auto">
          <a:xfrm>
            <a:off x="2499831" y="3677189"/>
            <a:ext cx="1636776" cy="1618488"/>
          </a:xfrm>
          <a:prstGeom prst="rect">
            <a:avLst/>
          </a:prstGeom>
          <a:solidFill>
            <a:srgbClr val="FFFFFF"/>
          </a:solidFill>
        </p:spPr>
      </p:pic>
      <p:sp>
        <p:nvSpPr>
          <p:cNvPr id="11" name="Text Placeholder 10">
            <a:extLst>
              <a:ext uri="{FF2B5EF4-FFF2-40B4-BE49-F238E27FC236}">
                <a16:creationId xmlns:a16="http://schemas.microsoft.com/office/drawing/2014/main" id="{3D56E019-758A-464A-B587-F52D68662C9A}"/>
              </a:ext>
            </a:extLst>
          </p:cNvPr>
          <p:cNvSpPr>
            <a:spLocks noGrp="1"/>
          </p:cNvSpPr>
          <p:nvPr>
            <p:ph type="body" sz="half" idx="39"/>
          </p:nvPr>
        </p:nvSpPr>
        <p:spPr>
          <a:xfrm>
            <a:off x="4940427" y="3054194"/>
            <a:ext cx="2113508" cy="519503"/>
          </a:xfrm>
        </p:spPr>
        <p:txBody>
          <a:bodyPr rtlCol="0" anchor="t">
            <a:normAutofit/>
          </a:bodyPr>
          <a:lstStyle/>
          <a:p>
            <a:pPr rtl="0">
              <a:spcAft>
                <a:spcPts val="600"/>
              </a:spcAft>
            </a:pPr>
            <a:r>
              <a:rPr lang="en-GB" dirty="0"/>
              <a:t>The Wales family interview</a:t>
            </a:r>
          </a:p>
        </p:txBody>
      </p:sp>
      <p:sp>
        <p:nvSpPr>
          <p:cNvPr id="2078" name="Text Placeholder 8">
            <a:extLst>
              <a:ext uri="{FF2B5EF4-FFF2-40B4-BE49-F238E27FC236}">
                <a16:creationId xmlns:a16="http://schemas.microsoft.com/office/drawing/2014/main" id="{A67D25EA-3889-4F3E-EEEA-1CAFD788FC75}"/>
              </a:ext>
            </a:extLst>
          </p:cNvPr>
          <p:cNvSpPr>
            <a:spLocks noGrp="1"/>
          </p:cNvSpPr>
          <p:nvPr>
            <p:ph type="body" sz="half" idx="40"/>
          </p:nvPr>
        </p:nvSpPr>
        <p:spPr>
          <a:xfrm>
            <a:off x="5494328" y="1996465"/>
            <a:ext cx="1622417" cy="982274"/>
          </a:xfrm>
        </p:spPr>
        <p:txBody>
          <a:bodyPr>
            <a:normAutofit fontScale="70000" lnSpcReduction="20000"/>
          </a:bodyPr>
          <a:lstStyle/>
          <a:p>
            <a:r>
              <a:rPr lang="en-US" dirty="0"/>
              <a:t>Diana and her two sons Prince William and Prince Harry</a:t>
            </a:r>
          </a:p>
        </p:txBody>
      </p:sp>
      <p:pic>
        <p:nvPicPr>
          <p:cNvPr id="2052" name="Picture 4" descr="Princess Diana With Prince William And Prince Henry [harry] On The Piano At Home In Kensington Palace. ++ Dress Designed By Kanga">
            <a:extLst>
              <a:ext uri="{FF2B5EF4-FFF2-40B4-BE49-F238E27FC236}">
                <a16:creationId xmlns:a16="http://schemas.microsoft.com/office/drawing/2014/main" id="{AF0D70AE-B67A-2747-C0AB-FC9BF0E567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2998" r="7" b="21217"/>
          <a:stretch/>
        </p:blipFill>
        <p:spPr bwMode="auto">
          <a:xfrm>
            <a:off x="4946407" y="3677189"/>
            <a:ext cx="2048256" cy="896112"/>
          </a:xfrm>
          <a:prstGeom prst="rect">
            <a:avLst/>
          </a:prstGeom>
          <a:solidFill>
            <a:srgbClr val="FFFFFF"/>
          </a:solidFill>
        </p:spPr>
      </p:pic>
      <p:sp>
        <p:nvSpPr>
          <p:cNvPr id="2079" name="Text Placeholder 10">
            <a:extLst>
              <a:ext uri="{FF2B5EF4-FFF2-40B4-BE49-F238E27FC236}">
                <a16:creationId xmlns:a16="http://schemas.microsoft.com/office/drawing/2014/main" id="{0D94D6E0-D315-9C00-3AE6-4D0D98A5E740}"/>
              </a:ext>
            </a:extLst>
          </p:cNvPr>
          <p:cNvSpPr>
            <a:spLocks noGrp="1"/>
          </p:cNvSpPr>
          <p:nvPr>
            <p:ph type="body" sz="half" idx="45"/>
          </p:nvPr>
        </p:nvSpPr>
        <p:spPr>
          <a:xfrm>
            <a:off x="14247575" y="2041627"/>
            <a:ext cx="730042" cy="45719"/>
          </a:xfrm>
        </p:spPr>
        <p:txBody>
          <a:bodyPr>
            <a:normAutofit fontScale="25000" lnSpcReduction="20000"/>
          </a:bodyPr>
          <a:lstStyle/>
          <a:p>
            <a:endParaRPr lang="en-US" dirty="0"/>
          </a:p>
        </p:txBody>
      </p:sp>
      <p:pic>
        <p:nvPicPr>
          <p:cNvPr id="19" name="Picture 18">
            <a:extLst>
              <a:ext uri="{FF2B5EF4-FFF2-40B4-BE49-F238E27FC236}">
                <a16:creationId xmlns:a16="http://schemas.microsoft.com/office/drawing/2014/main" id="{2ABD1620-D6B9-10BF-4072-5261343E4BC6}"/>
              </a:ext>
            </a:extLst>
          </p:cNvPr>
          <p:cNvPicPr>
            <a:picLocks noChangeAspect="1"/>
          </p:cNvPicPr>
          <p:nvPr/>
        </p:nvPicPr>
        <p:blipFill>
          <a:blip r:embed="rId6"/>
          <a:stretch>
            <a:fillRect/>
          </a:stretch>
        </p:blipFill>
        <p:spPr>
          <a:xfrm>
            <a:off x="8218210" y="1217321"/>
            <a:ext cx="2914650" cy="2024063"/>
          </a:xfrm>
          <a:prstGeom prst="rect">
            <a:avLst/>
          </a:prstGeom>
        </p:spPr>
      </p:pic>
      <p:sp>
        <p:nvSpPr>
          <p:cNvPr id="2080" name="Text Placeholder 11">
            <a:extLst>
              <a:ext uri="{FF2B5EF4-FFF2-40B4-BE49-F238E27FC236}">
                <a16:creationId xmlns:a16="http://schemas.microsoft.com/office/drawing/2014/main" id="{86ABE4D5-06F5-DBB8-35AE-4EAC4683C0BC}"/>
              </a:ext>
            </a:extLst>
          </p:cNvPr>
          <p:cNvSpPr>
            <a:spLocks noGrp="1"/>
          </p:cNvSpPr>
          <p:nvPr>
            <p:ph type="body" sz="half" idx="46"/>
          </p:nvPr>
        </p:nvSpPr>
        <p:spPr>
          <a:xfrm>
            <a:off x="8454220" y="1996465"/>
            <a:ext cx="1622417" cy="982274"/>
          </a:xfrm>
        </p:spPr>
        <p:txBody>
          <a:bodyPr/>
          <a:lstStyle/>
          <a:p>
            <a:endParaRPr lang="en-US" dirty="0"/>
          </a:p>
        </p:txBody>
      </p:sp>
      <p:sp>
        <p:nvSpPr>
          <p:cNvPr id="2081" name="Text Placeholder 12">
            <a:extLst>
              <a:ext uri="{FF2B5EF4-FFF2-40B4-BE49-F238E27FC236}">
                <a16:creationId xmlns:a16="http://schemas.microsoft.com/office/drawing/2014/main" id="{8D8340A3-E1E2-360A-98BA-950AB689141E}"/>
              </a:ext>
            </a:extLst>
          </p:cNvPr>
          <p:cNvSpPr>
            <a:spLocks noGrp="1"/>
          </p:cNvSpPr>
          <p:nvPr>
            <p:ph type="body" sz="half" idx="49"/>
          </p:nvPr>
        </p:nvSpPr>
        <p:spPr>
          <a:xfrm>
            <a:off x="7873424" y="4355259"/>
            <a:ext cx="2223939" cy="519503"/>
          </a:xfrm>
        </p:spPr>
        <p:txBody>
          <a:bodyPr/>
          <a:lstStyle/>
          <a:p>
            <a:endParaRPr lang="en-US"/>
          </a:p>
        </p:txBody>
      </p:sp>
      <p:sp>
        <p:nvSpPr>
          <p:cNvPr id="2082" name="Text Placeholder 13">
            <a:extLst>
              <a:ext uri="{FF2B5EF4-FFF2-40B4-BE49-F238E27FC236}">
                <a16:creationId xmlns:a16="http://schemas.microsoft.com/office/drawing/2014/main" id="{6B09636A-AE46-871A-28F4-A83732E7EF2E}"/>
              </a:ext>
            </a:extLst>
          </p:cNvPr>
          <p:cNvSpPr>
            <a:spLocks noGrp="1"/>
          </p:cNvSpPr>
          <p:nvPr>
            <p:ph type="body" sz="half" idx="51"/>
          </p:nvPr>
        </p:nvSpPr>
        <p:spPr>
          <a:xfrm>
            <a:off x="11243226" y="1412918"/>
            <a:ext cx="722346" cy="45957"/>
          </a:xfrm>
        </p:spPr>
        <p:txBody>
          <a:bodyPr>
            <a:normAutofit fontScale="25000" lnSpcReduction="20000"/>
          </a:bodyPr>
          <a:lstStyle/>
          <a:p>
            <a:endParaRPr lang="en-US" dirty="0"/>
          </a:p>
        </p:txBody>
      </p:sp>
      <p:sp>
        <p:nvSpPr>
          <p:cNvPr id="2083" name="Text Placeholder 14">
            <a:extLst>
              <a:ext uri="{FF2B5EF4-FFF2-40B4-BE49-F238E27FC236}">
                <a16:creationId xmlns:a16="http://schemas.microsoft.com/office/drawing/2014/main" id="{61FEBF7A-A36D-3524-1E55-967CD89D0DC3}"/>
              </a:ext>
            </a:extLst>
          </p:cNvPr>
          <p:cNvSpPr>
            <a:spLocks noGrp="1"/>
          </p:cNvSpPr>
          <p:nvPr>
            <p:ph type="body" sz="quarter" idx="25"/>
          </p:nvPr>
        </p:nvSpPr>
        <p:spPr>
          <a:xfrm>
            <a:off x="823358" y="2023413"/>
            <a:ext cx="558402" cy="896112"/>
          </a:xfrm>
        </p:spPr>
        <p:txBody>
          <a:bodyPr/>
          <a:lstStyle/>
          <a:p>
            <a:endParaRPr lang="en-US" dirty="0"/>
          </a:p>
        </p:txBody>
      </p:sp>
      <p:sp>
        <p:nvSpPr>
          <p:cNvPr id="2073" name="Text Placeholder 15">
            <a:extLst>
              <a:ext uri="{FF2B5EF4-FFF2-40B4-BE49-F238E27FC236}">
                <a16:creationId xmlns:a16="http://schemas.microsoft.com/office/drawing/2014/main" id="{A0BDA40B-D5FE-2C87-DC3F-01972C413BC7}"/>
              </a:ext>
            </a:extLst>
          </p:cNvPr>
          <p:cNvSpPr>
            <a:spLocks noGrp="1"/>
          </p:cNvSpPr>
          <p:nvPr>
            <p:ph type="body" sz="quarter" idx="52"/>
          </p:nvPr>
        </p:nvSpPr>
        <p:spPr>
          <a:xfrm>
            <a:off x="4912823" y="1999493"/>
            <a:ext cx="558402" cy="896112"/>
          </a:xfrm>
        </p:spPr>
        <p:txBody>
          <a:bodyPr/>
          <a:lstStyle/>
          <a:p>
            <a:endParaRPr lang="en-US"/>
          </a:p>
        </p:txBody>
      </p:sp>
      <p:sp>
        <p:nvSpPr>
          <p:cNvPr id="2075" name="Text Placeholder 16">
            <a:extLst>
              <a:ext uri="{FF2B5EF4-FFF2-40B4-BE49-F238E27FC236}">
                <a16:creationId xmlns:a16="http://schemas.microsoft.com/office/drawing/2014/main" id="{58D19223-21A5-1FE4-347A-1D2BCF55AC56}"/>
              </a:ext>
            </a:extLst>
          </p:cNvPr>
          <p:cNvSpPr>
            <a:spLocks noGrp="1"/>
          </p:cNvSpPr>
          <p:nvPr>
            <p:ph type="body" sz="quarter" idx="53"/>
          </p:nvPr>
        </p:nvSpPr>
        <p:spPr>
          <a:xfrm>
            <a:off x="7873424" y="2002966"/>
            <a:ext cx="558402" cy="896112"/>
          </a:xfrm>
        </p:spPr>
        <p:txBody>
          <a:bodyPr/>
          <a:lstStyle/>
          <a:p>
            <a:endParaRPr lang="en-US"/>
          </a:p>
        </p:txBody>
      </p:sp>
      <p:sp>
        <p:nvSpPr>
          <p:cNvPr id="2077" name="Picture Placeholder 17">
            <a:extLst>
              <a:ext uri="{FF2B5EF4-FFF2-40B4-BE49-F238E27FC236}">
                <a16:creationId xmlns:a16="http://schemas.microsoft.com/office/drawing/2014/main" id="{0F5871C6-6D1F-42EC-8EF1-0B5A54916DDC}"/>
              </a:ext>
            </a:extLst>
          </p:cNvPr>
          <p:cNvSpPr>
            <a:spLocks noGrp="1"/>
          </p:cNvSpPr>
          <p:nvPr>
            <p:ph type="pic" sz="quarter" idx="16"/>
          </p:nvPr>
        </p:nvSpPr>
        <p:spPr>
          <a:xfrm>
            <a:off x="7900319" y="3725315"/>
            <a:ext cx="2386800" cy="486000"/>
          </a:xfrm>
        </p:spPr>
        <p:txBody>
          <a:bodyPr/>
          <a:lstStyle/>
          <a:p>
            <a:endParaRPr lang="en-GB"/>
          </a:p>
        </p:txBody>
      </p:sp>
      <p:sp>
        <p:nvSpPr>
          <p:cNvPr id="15" name="Text Placeholder 14">
            <a:extLst>
              <a:ext uri="{FF2B5EF4-FFF2-40B4-BE49-F238E27FC236}">
                <a16:creationId xmlns:a16="http://schemas.microsoft.com/office/drawing/2014/main" id="{72ED5FCC-E29C-48DE-84D8-EA34FFE7CE49}"/>
              </a:ext>
            </a:extLst>
          </p:cNvPr>
          <p:cNvSpPr>
            <a:spLocks noGrp="1"/>
          </p:cNvSpPr>
          <p:nvPr>
            <p:ph type="body" sz="half" idx="50"/>
          </p:nvPr>
        </p:nvSpPr>
        <p:spPr>
          <a:xfrm>
            <a:off x="2359124" y="5706529"/>
            <a:ext cx="8993089" cy="365122"/>
          </a:xfrm>
        </p:spPr>
        <p:txBody>
          <a:bodyPr rtlCol="0" anchor="t">
            <a:normAutofit/>
          </a:bodyPr>
          <a:lstStyle/>
          <a:p>
            <a:pPr marL="0" indent="0" rtl="0">
              <a:spcAft>
                <a:spcPts val="600"/>
              </a:spcAft>
              <a:buNone/>
            </a:pPr>
            <a:r>
              <a:rPr lang="en-GB"/>
              <a:t>Was Diana really a true friend toward Kanga or was it  a form of revenge towards Camilla?</a:t>
            </a:r>
          </a:p>
        </p:txBody>
      </p:sp>
      <p:sp>
        <p:nvSpPr>
          <p:cNvPr id="2" name="Title 1">
            <a:extLst>
              <a:ext uri="{FF2B5EF4-FFF2-40B4-BE49-F238E27FC236}">
                <a16:creationId xmlns:a16="http://schemas.microsoft.com/office/drawing/2014/main" id="{1BF1D65C-1076-4F43-B4FA-3B4804E8DF5B}"/>
              </a:ext>
            </a:extLst>
          </p:cNvPr>
          <p:cNvSpPr>
            <a:spLocks noGrp="1"/>
          </p:cNvSpPr>
          <p:nvPr>
            <p:ph type="title"/>
          </p:nvPr>
        </p:nvSpPr>
        <p:spPr>
          <a:xfrm>
            <a:off x="839789" y="1012015"/>
            <a:ext cx="10512424" cy="606677"/>
          </a:xfrm>
        </p:spPr>
        <p:txBody>
          <a:bodyPr rtlCol="0" anchor="t">
            <a:normAutofit/>
          </a:bodyPr>
          <a:lstStyle/>
          <a:p>
            <a:pPr rtl="0"/>
            <a:r>
              <a:rPr lang="en-GB" dirty="0"/>
              <a:t>Fashion promotion</a:t>
            </a:r>
          </a:p>
        </p:txBody>
      </p:sp>
      <p:sp>
        <p:nvSpPr>
          <p:cNvPr id="3" name="Date Placeholder 2" hidden="1">
            <a:extLst>
              <a:ext uri="{FF2B5EF4-FFF2-40B4-BE49-F238E27FC236}">
                <a16:creationId xmlns:a16="http://schemas.microsoft.com/office/drawing/2014/main" id="{8502CD3C-003D-4125-AD98-3B4B14BF1A94}"/>
              </a:ext>
            </a:extLst>
          </p:cNvPr>
          <p:cNvSpPr>
            <a:spLocks noGrp="1"/>
          </p:cNvSpPr>
          <p:nvPr>
            <p:ph type="dt" sz="half" idx="4294967295"/>
          </p:nvPr>
        </p:nvSpPr>
        <p:spPr>
          <a:xfrm>
            <a:off x="8609013" y="5998474"/>
            <a:ext cx="2743200" cy="143149"/>
          </a:xfrm>
        </p:spPr>
        <p:txBody>
          <a:bodyPr rtlCol="0"/>
          <a:lstStyle/>
          <a:p>
            <a:pPr rtl="0">
              <a:spcAft>
                <a:spcPts val="600"/>
              </a:spcAft>
            </a:pPr>
            <a:fld id="{66C0982D-2111-4F2C-B08B-C965ED457C47}" type="datetime1">
              <a:rPr lang="en-GB" smtClean="0"/>
              <a:pPr rtl="0">
                <a:spcAft>
                  <a:spcPts val="600"/>
                </a:spcAft>
              </a:pPr>
              <a:t>30/01/2025</a:t>
            </a:fld>
            <a:endParaRPr lang="en-GB"/>
          </a:p>
        </p:txBody>
      </p:sp>
      <p:sp>
        <p:nvSpPr>
          <p:cNvPr id="4" name="Footer Placeholder 3">
            <a:extLst>
              <a:ext uri="{FF2B5EF4-FFF2-40B4-BE49-F238E27FC236}">
                <a16:creationId xmlns:a16="http://schemas.microsoft.com/office/drawing/2014/main" id="{BB99177D-9058-4246-9B56-D229BFD8850F}"/>
              </a:ext>
            </a:extLst>
          </p:cNvPr>
          <p:cNvSpPr>
            <a:spLocks noGrp="1"/>
          </p:cNvSpPr>
          <p:nvPr>
            <p:ph type="ftr" sz="quarter" idx="4294967295"/>
          </p:nvPr>
        </p:nvSpPr>
        <p:spPr>
          <a:xfrm>
            <a:off x="7237413" y="6168551"/>
            <a:ext cx="4114800" cy="190327"/>
          </a:xfrm>
        </p:spPr>
        <p:txBody>
          <a:bodyPr rtlCol="0"/>
          <a:lstStyle/>
          <a:p>
            <a:pPr rtl="0">
              <a:spcAft>
                <a:spcPts val="600"/>
              </a:spcAft>
            </a:pPr>
            <a:r>
              <a:rPr lang="en-GB"/>
              <a:t>ADD A FOOTER</a:t>
            </a:r>
          </a:p>
        </p:txBody>
      </p:sp>
      <p:pic>
        <p:nvPicPr>
          <p:cNvPr id="2054" name="Picture 6" descr="Anwar Hussein Archive">
            <a:extLst>
              <a:ext uri="{FF2B5EF4-FFF2-40B4-BE49-F238E27FC236}">
                <a16:creationId xmlns:a16="http://schemas.microsoft.com/office/drawing/2014/main" id="{6C9471F2-9096-A8F4-5C6C-1F7FEABB86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58862" y="602629"/>
            <a:ext cx="1438265" cy="241857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nwar Hussein Archive">
            <a:extLst>
              <a:ext uri="{FF2B5EF4-FFF2-40B4-BE49-F238E27FC236}">
                <a16:creationId xmlns:a16="http://schemas.microsoft.com/office/drawing/2014/main" id="{A0259912-8C3C-37EA-88E9-04E7DDB841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66455" y="3040131"/>
            <a:ext cx="3240961" cy="217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00222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additive="base">
                                        <p:cTn id="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nodePh="1">
                                  <p:stCondLst>
                                    <p:cond delay="0"/>
                                  </p:stCondLst>
                                  <p:endCondLst>
                                    <p:cond evt="begin" delay="0">
                                      <p:tn val="17"/>
                                    </p:cond>
                                  </p:endCondLst>
                                  <p:childTnLst>
                                    <p:set>
                                      <p:cBhvr>
                                        <p:cTn id="18" dur="1" fill="hold">
                                          <p:stCondLst>
                                            <p:cond delay="0"/>
                                          </p:stCondLst>
                                        </p:cTn>
                                        <p:tgtEl>
                                          <p:spTgt spid="2083">
                                            <p:txEl>
                                              <p:pRg st="0" end="0"/>
                                            </p:txEl>
                                          </p:spTgt>
                                        </p:tgtEl>
                                        <p:attrNameLst>
                                          <p:attrName>style.visibility</p:attrName>
                                        </p:attrNameLst>
                                      </p:cBhvr>
                                      <p:to>
                                        <p:strVal val="visible"/>
                                      </p:to>
                                    </p:set>
                                    <p:animEffect transition="in" filter="fade">
                                      <p:cBhvr>
                                        <p:cTn id="19" dur="1000"/>
                                        <p:tgtEl>
                                          <p:spTgt spid="2083">
                                            <p:txEl>
                                              <p:pRg st="0" end="0"/>
                                            </p:txEl>
                                          </p:spTgt>
                                        </p:tgtEl>
                                      </p:cBhvr>
                                    </p:animEffect>
                                    <p:anim calcmode="lin" valueType="num">
                                      <p:cBhvr>
                                        <p:cTn id="20" dur="1000" fill="hold"/>
                                        <p:tgtEl>
                                          <p:spTgt spid="208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20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050"/>
                                        </p:tgtEl>
                                        <p:attrNameLst>
                                          <p:attrName>style.visibility</p:attrName>
                                        </p:attrNameLst>
                                      </p:cBhvr>
                                      <p:to>
                                        <p:strVal val="visible"/>
                                      </p:to>
                                    </p:set>
                                    <p:animEffect transition="in" filter="fade">
                                      <p:cBhvr>
                                        <p:cTn id="33" dur="1000"/>
                                        <p:tgtEl>
                                          <p:spTgt spid="2050"/>
                                        </p:tgtEl>
                                      </p:cBhvr>
                                    </p:animEffect>
                                    <p:anim calcmode="lin" valueType="num">
                                      <p:cBhvr>
                                        <p:cTn id="34" dur="1000" fill="hold"/>
                                        <p:tgtEl>
                                          <p:spTgt spid="2050"/>
                                        </p:tgtEl>
                                        <p:attrNameLst>
                                          <p:attrName>ppt_x</p:attrName>
                                        </p:attrNameLst>
                                      </p:cBhvr>
                                      <p:tavLst>
                                        <p:tav tm="0">
                                          <p:val>
                                            <p:strVal val="#ppt_x"/>
                                          </p:val>
                                        </p:tav>
                                        <p:tav tm="100000">
                                          <p:val>
                                            <p:strVal val="#ppt_x"/>
                                          </p:val>
                                        </p:tav>
                                      </p:tavLst>
                                    </p:anim>
                                    <p:anim calcmode="lin" valueType="num">
                                      <p:cBhvr>
                                        <p:cTn id="35"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074">
                                            <p:txEl>
                                              <p:pRg st="0" end="0"/>
                                            </p:txEl>
                                          </p:spTgt>
                                        </p:tgtEl>
                                        <p:attrNameLst>
                                          <p:attrName>style.visibility</p:attrName>
                                        </p:attrNameLst>
                                      </p:cBhvr>
                                      <p:to>
                                        <p:strVal val="visible"/>
                                      </p:to>
                                    </p:set>
                                    <p:animEffect transition="in" filter="fade">
                                      <p:cBhvr>
                                        <p:cTn id="40" dur="1000"/>
                                        <p:tgtEl>
                                          <p:spTgt spid="2074">
                                            <p:txEl>
                                              <p:pRg st="0" end="0"/>
                                            </p:txEl>
                                          </p:spTgt>
                                        </p:tgtEl>
                                      </p:cBhvr>
                                    </p:animEffect>
                                    <p:anim calcmode="lin" valueType="num">
                                      <p:cBhvr>
                                        <p:cTn id="41" dur="1000" fill="hold"/>
                                        <p:tgtEl>
                                          <p:spTgt spid="2074">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207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076">
                                            <p:txEl>
                                              <p:pRg st="0" end="0"/>
                                            </p:txEl>
                                          </p:spTgt>
                                        </p:tgtEl>
                                        <p:attrNameLst>
                                          <p:attrName>style.visibility</p:attrName>
                                        </p:attrNameLst>
                                      </p:cBhvr>
                                      <p:to>
                                        <p:strVal val="visible"/>
                                      </p:to>
                                    </p:set>
                                    <p:anim calcmode="lin" valueType="num">
                                      <p:cBhvr additive="base">
                                        <p:cTn id="47" dur="500" fill="hold"/>
                                        <p:tgtEl>
                                          <p:spTgt spid="2076">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0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2078">
                                            <p:txEl>
                                              <p:pRg st="0" end="0"/>
                                            </p:txEl>
                                          </p:spTgt>
                                        </p:tgtEl>
                                        <p:attrNameLst>
                                          <p:attrName>style.visibility</p:attrName>
                                        </p:attrNameLst>
                                      </p:cBhvr>
                                      <p:to>
                                        <p:strVal val="visible"/>
                                      </p:to>
                                    </p:set>
                                    <p:animEffect transition="in" filter="barn(inVertical)">
                                      <p:cBhvr>
                                        <p:cTn id="53" dur="500"/>
                                        <p:tgtEl>
                                          <p:spTgt spid="2078">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1">
                                            <p:txEl>
                                              <p:pRg st="0" end="0"/>
                                            </p:txEl>
                                          </p:spTgt>
                                        </p:tgtEl>
                                        <p:attrNameLst>
                                          <p:attrName>style.visibility</p:attrName>
                                        </p:attrNameLst>
                                      </p:cBhvr>
                                      <p:to>
                                        <p:strVal val="visible"/>
                                      </p:to>
                                    </p:set>
                                    <p:animEffect transition="in" filter="barn(inVertical)">
                                      <p:cBhvr>
                                        <p:cTn id="58" dur="500"/>
                                        <p:tgtEl>
                                          <p:spTgt spid="11">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2052"/>
                                        </p:tgtEl>
                                        <p:attrNameLst>
                                          <p:attrName>style.visibility</p:attrName>
                                        </p:attrNameLst>
                                      </p:cBhvr>
                                      <p:to>
                                        <p:strVal val="visible"/>
                                      </p:to>
                                    </p:set>
                                    <p:animEffect transition="in" filter="barn(inVertical)">
                                      <p:cBhvr>
                                        <p:cTn id="63" dur="500"/>
                                        <p:tgtEl>
                                          <p:spTgt spid="2052"/>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nodePh="1">
                                  <p:stCondLst>
                                    <p:cond delay="0"/>
                                  </p:stCondLst>
                                  <p:endCondLst>
                                    <p:cond evt="begin" delay="0">
                                      <p:tn val="66"/>
                                    </p:cond>
                                  </p:endCondLst>
                                  <p:childTnLst>
                                    <p:set>
                                      <p:cBhvr>
                                        <p:cTn id="67" dur="1" fill="hold">
                                          <p:stCondLst>
                                            <p:cond delay="0"/>
                                          </p:stCondLst>
                                        </p:cTn>
                                        <p:tgtEl>
                                          <p:spTgt spid="2080">
                                            <p:txEl>
                                              <p:pRg st="0" end="0"/>
                                            </p:txEl>
                                          </p:spTgt>
                                        </p:tgtEl>
                                        <p:attrNameLst>
                                          <p:attrName>style.visibility</p:attrName>
                                        </p:attrNameLst>
                                      </p:cBhvr>
                                      <p:to>
                                        <p:strVal val="visible"/>
                                      </p:to>
                                    </p:set>
                                    <p:animEffect transition="in" filter="barn(inVertical)">
                                      <p:cBhvr>
                                        <p:cTn id="68" dur="500"/>
                                        <p:tgtEl>
                                          <p:spTgt spid="2080">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2056"/>
                                        </p:tgtEl>
                                        <p:attrNameLst>
                                          <p:attrName>style.visibility</p:attrName>
                                        </p:attrNameLst>
                                      </p:cBhvr>
                                      <p:to>
                                        <p:strVal val="visible"/>
                                      </p:to>
                                    </p:set>
                                    <p:animEffect transition="in" filter="wipe(down)">
                                      <p:cBhvr>
                                        <p:cTn id="73" dur="500"/>
                                        <p:tgtEl>
                                          <p:spTgt spid="2056"/>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2054"/>
                                        </p:tgtEl>
                                        <p:attrNameLst>
                                          <p:attrName>style.visibility</p:attrName>
                                        </p:attrNameLst>
                                      </p:cBhvr>
                                      <p:to>
                                        <p:strVal val="visible"/>
                                      </p:to>
                                    </p:set>
                                    <p:animEffect transition="in" filter="fade">
                                      <p:cBhvr>
                                        <p:cTn id="78" dur="1000"/>
                                        <p:tgtEl>
                                          <p:spTgt spid="2054"/>
                                        </p:tgtEl>
                                      </p:cBhvr>
                                    </p:animEffect>
                                    <p:anim calcmode="lin" valueType="num">
                                      <p:cBhvr>
                                        <p:cTn id="79" dur="1000" fill="hold"/>
                                        <p:tgtEl>
                                          <p:spTgt spid="2054"/>
                                        </p:tgtEl>
                                        <p:attrNameLst>
                                          <p:attrName>ppt_x</p:attrName>
                                        </p:attrNameLst>
                                      </p:cBhvr>
                                      <p:tavLst>
                                        <p:tav tm="0">
                                          <p:val>
                                            <p:strVal val="#ppt_x"/>
                                          </p:val>
                                        </p:tav>
                                        <p:tav tm="100000">
                                          <p:val>
                                            <p:strVal val="#ppt_x"/>
                                          </p:val>
                                        </p:tav>
                                      </p:tavLst>
                                    </p:anim>
                                    <p:anim calcmode="lin" valueType="num">
                                      <p:cBhvr>
                                        <p:cTn id="80" dur="1000" fill="hold"/>
                                        <p:tgtEl>
                                          <p:spTgt spid="20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4" grpId="0" build="p"/>
      <p:bldP spid="12" grpId="0" build="p"/>
      <p:bldP spid="2076" grpId="0" build="p"/>
      <p:bldP spid="11" grpId="0" build="p"/>
      <p:bldP spid="2078" grpId="0" build="p"/>
      <p:bldP spid="2080" grpId="0" build="p"/>
      <p:bldP spid="2083"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B37E1-F9A3-4DAE-8651-1F67369BE49E}"/>
              </a:ext>
            </a:extLst>
          </p:cNvPr>
          <p:cNvSpPr>
            <a:spLocks noGrp="1"/>
          </p:cNvSpPr>
          <p:nvPr>
            <p:ph type="title"/>
          </p:nvPr>
        </p:nvSpPr>
        <p:spPr/>
        <p:txBody>
          <a:bodyPr rtlCol="0"/>
          <a:lstStyle/>
          <a:p>
            <a:pPr rtl="0"/>
            <a:r>
              <a:rPr lang="en-GB" dirty="0"/>
              <a:t>Kanga at royal events </a:t>
            </a:r>
          </a:p>
        </p:txBody>
      </p:sp>
      <p:sp>
        <p:nvSpPr>
          <p:cNvPr id="11" name="Text Placeholder 10">
            <a:extLst>
              <a:ext uri="{FF2B5EF4-FFF2-40B4-BE49-F238E27FC236}">
                <a16:creationId xmlns:a16="http://schemas.microsoft.com/office/drawing/2014/main" id="{EC8B5F5D-4DED-486E-AD3C-6533999123D0}"/>
              </a:ext>
            </a:extLst>
          </p:cNvPr>
          <p:cNvSpPr>
            <a:spLocks noGrp="1"/>
          </p:cNvSpPr>
          <p:nvPr>
            <p:ph type="body" sz="quarter" idx="47"/>
          </p:nvPr>
        </p:nvSpPr>
        <p:spPr/>
        <p:txBody>
          <a:bodyPr rtlCol="0"/>
          <a:lstStyle/>
          <a:p>
            <a:pPr rtl="0"/>
            <a:r>
              <a:rPr lang="en-GB" dirty="0"/>
              <a:t>This picture is Kanga at the royal ascot in 1992</a:t>
            </a:r>
          </a:p>
        </p:txBody>
      </p:sp>
      <p:pic>
        <p:nvPicPr>
          <p:cNvPr id="34" name="Picture Placeholder 12" descr="Company logo">
            <a:extLst>
              <a:ext uri="{FF2B5EF4-FFF2-40B4-BE49-F238E27FC236}">
                <a16:creationId xmlns:a16="http://schemas.microsoft.com/office/drawing/2014/main" id="{E52AF0CC-4F26-5A4A-80FB-D610C882F6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1997" y="852284"/>
            <a:ext cx="1938528" cy="391830"/>
          </a:xfrm>
          <a:prstGeom prst="rect">
            <a:avLst/>
          </a:prstGeom>
        </p:spPr>
      </p:pic>
      <p:pic>
        <p:nvPicPr>
          <p:cNvPr id="43" name="Picture Placeholder 42" descr="Abstract background">
            <a:extLst>
              <a:ext uri="{FF2B5EF4-FFF2-40B4-BE49-F238E27FC236}">
                <a16:creationId xmlns:a16="http://schemas.microsoft.com/office/drawing/2014/main" id="{95095244-281C-45C6-B4B5-1A086A96C10D}"/>
              </a:ext>
            </a:extLst>
          </p:cNvPr>
          <p:cNvPicPr>
            <a:picLocks noGrp="1" noChangeAspect="1"/>
          </p:cNvPicPr>
          <p:nvPr>
            <p:ph type="pic" sz="quarter" idx="52"/>
          </p:nvPr>
        </p:nvPicPr>
        <p:blipFill>
          <a:blip r:embed="rId4">
            <a:extLst>
              <a:ext uri="{28A0092B-C50C-407E-A947-70E740481C1C}">
                <a14:useLocalDpi xmlns:a14="http://schemas.microsoft.com/office/drawing/2010/main" val="0"/>
              </a:ext>
            </a:extLst>
          </a:blip>
          <a:srcRect/>
          <a:stretch>
            <a:fillRect/>
          </a:stretch>
        </p:blipFill>
        <p:spPr/>
      </p:pic>
      <p:pic>
        <p:nvPicPr>
          <p:cNvPr id="45" name="Picture Placeholder 44" descr="Image icon">
            <a:extLst>
              <a:ext uri="{FF2B5EF4-FFF2-40B4-BE49-F238E27FC236}">
                <a16:creationId xmlns:a16="http://schemas.microsoft.com/office/drawing/2014/main" id="{98B5F4CC-F13E-4336-9521-E63B69BED516}"/>
              </a:ext>
            </a:extLst>
          </p:cNvPr>
          <p:cNvPicPr>
            <a:picLocks noGrp="1" noChangeAspect="1"/>
          </p:cNvPicPr>
          <p:nvPr>
            <p:ph type="pic" sz="quarter" idx="50"/>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2884" r="2884"/>
          <a:stretch>
            <a:fillRect/>
          </a:stretch>
        </p:blipFill>
        <p:spPr/>
      </p:pic>
      <p:sp>
        <p:nvSpPr>
          <p:cNvPr id="7" name="Text Placeholder 6">
            <a:extLst>
              <a:ext uri="{FF2B5EF4-FFF2-40B4-BE49-F238E27FC236}">
                <a16:creationId xmlns:a16="http://schemas.microsoft.com/office/drawing/2014/main" id="{9D39A442-EAC4-4F9B-B80E-420D7D36ED2E}"/>
              </a:ext>
            </a:extLst>
          </p:cNvPr>
          <p:cNvSpPr>
            <a:spLocks noGrp="1"/>
          </p:cNvSpPr>
          <p:nvPr>
            <p:ph type="body" idx="41"/>
          </p:nvPr>
        </p:nvSpPr>
        <p:spPr/>
        <p:txBody>
          <a:bodyPr rtlCol="0">
            <a:normAutofit fontScale="70000" lnSpcReduction="20000"/>
          </a:bodyPr>
          <a:lstStyle/>
          <a:p>
            <a:pPr rtl="0"/>
            <a:r>
              <a:rPr lang="en-GB" dirty="0"/>
              <a:t>Kanga and her eldest daughter Zoe Tryon</a:t>
            </a:r>
          </a:p>
        </p:txBody>
      </p:sp>
      <p:sp>
        <p:nvSpPr>
          <p:cNvPr id="8" name="Text Placeholder 7">
            <a:extLst>
              <a:ext uri="{FF2B5EF4-FFF2-40B4-BE49-F238E27FC236}">
                <a16:creationId xmlns:a16="http://schemas.microsoft.com/office/drawing/2014/main" id="{59B269EA-29F7-4180-983F-353E08D9B3F5}"/>
              </a:ext>
            </a:extLst>
          </p:cNvPr>
          <p:cNvSpPr>
            <a:spLocks noGrp="1"/>
          </p:cNvSpPr>
          <p:nvPr>
            <p:ph type="body" sz="quarter" idx="42"/>
          </p:nvPr>
        </p:nvSpPr>
        <p:spPr/>
        <p:txBody>
          <a:bodyPr rtlCol="0"/>
          <a:lstStyle/>
          <a:p>
            <a:pPr rtl="0"/>
            <a:r>
              <a:rPr lang="en-GB" dirty="0"/>
              <a:t>Here they are at polo match in Windsor in September 22, 1992.</a:t>
            </a:r>
          </a:p>
        </p:txBody>
      </p:sp>
      <p:pic>
        <p:nvPicPr>
          <p:cNvPr id="47" name="Picture Placeholder 46" descr="Pencil icon">
            <a:extLst>
              <a:ext uri="{FF2B5EF4-FFF2-40B4-BE49-F238E27FC236}">
                <a16:creationId xmlns:a16="http://schemas.microsoft.com/office/drawing/2014/main" id="{C52B1263-CAC0-4784-BE2F-625ED3018494}"/>
              </a:ext>
            </a:extLst>
          </p:cNvPr>
          <p:cNvPicPr>
            <a:picLocks noGrp="1" noChangeAspect="1"/>
          </p:cNvPicPr>
          <p:nvPr>
            <p:ph type="pic" sz="quarter" idx="51"/>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2814" r="2814"/>
          <a:stretch>
            <a:fillRect/>
          </a:stretch>
        </p:blipFill>
        <p:spPr/>
      </p:pic>
      <p:sp>
        <p:nvSpPr>
          <p:cNvPr id="9" name="Text Placeholder 8">
            <a:extLst>
              <a:ext uri="{FF2B5EF4-FFF2-40B4-BE49-F238E27FC236}">
                <a16:creationId xmlns:a16="http://schemas.microsoft.com/office/drawing/2014/main" id="{12ABC038-A233-47DB-BEFD-F6D7371611F6}"/>
              </a:ext>
            </a:extLst>
          </p:cNvPr>
          <p:cNvSpPr>
            <a:spLocks noGrp="1"/>
          </p:cNvSpPr>
          <p:nvPr>
            <p:ph type="body" idx="45"/>
          </p:nvPr>
        </p:nvSpPr>
        <p:spPr/>
        <p:txBody>
          <a:bodyPr rtlCol="0"/>
          <a:lstStyle/>
          <a:p>
            <a:pPr rtl="0"/>
            <a:r>
              <a:rPr lang="en-GB" dirty="0"/>
              <a:t>March 1985</a:t>
            </a:r>
          </a:p>
        </p:txBody>
      </p:sp>
      <p:sp>
        <p:nvSpPr>
          <p:cNvPr id="10" name="Text Placeholder 9">
            <a:extLst>
              <a:ext uri="{FF2B5EF4-FFF2-40B4-BE49-F238E27FC236}">
                <a16:creationId xmlns:a16="http://schemas.microsoft.com/office/drawing/2014/main" id="{206C2CB1-F5EE-46DA-A614-0B0153DDBA46}"/>
              </a:ext>
            </a:extLst>
          </p:cNvPr>
          <p:cNvSpPr>
            <a:spLocks noGrp="1"/>
          </p:cNvSpPr>
          <p:nvPr>
            <p:ph type="body" sz="quarter" idx="46"/>
          </p:nvPr>
        </p:nvSpPr>
        <p:spPr/>
        <p:txBody>
          <a:bodyPr rtlCol="0"/>
          <a:lstStyle/>
          <a:p>
            <a:pPr rtl="0"/>
            <a:r>
              <a:rPr lang="en-GB" dirty="0"/>
              <a:t>Here she is in her fashion studio showing the fashion journalist her sketches/ designs which turns into beautiful dresses.</a:t>
            </a:r>
          </a:p>
        </p:txBody>
      </p:sp>
      <p:sp>
        <p:nvSpPr>
          <p:cNvPr id="5" name="Slide Number Placeholder 4">
            <a:extLst>
              <a:ext uri="{FF2B5EF4-FFF2-40B4-BE49-F238E27FC236}">
                <a16:creationId xmlns:a16="http://schemas.microsoft.com/office/drawing/2014/main" id="{024136C6-3C0D-4842-BA27-4952FADF5DD6}"/>
              </a:ext>
            </a:extLst>
          </p:cNvPr>
          <p:cNvSpPr>
            <a:spLocks noGrp="1"/>
          </p:cNvSpPr>
          <p:nvPr>
            <p:ph type="sldNum" sz="quarter" idx="12"/>
          </p:nvPr>
        </p:nvSpPr>
        <p:spPr/>
        <p:txBody>
          <a:bodyPr rtlCol="0"/>
          <a:lstStyle/>
          <a:p>
            <a:pPr rtl="0"/>
            <a:fld id="{4950F5D8-22E1-4015-8661-E5B1FD28C2DE}" type="slidenum">
              <a:rPr lang="en-GB" smtClean="0"/>
              <a:pPr/>
              <a:t>7</a:t>
            </a:fld>
            <a:endParaRPr lang="en-GB" dirty="0"/>
          </a:p>
        </p:txBody>
      </p:sp>
      <p:sp>
        <p:nvSpPr>
          <p:cNvPr id="3" name="Date Placeholder 2">
            <a:extLst>
              <a:ext uri="{FF2B5EF4-FFF2-40B4-BE49-F238E27FC236}">
                <a16:creationId xmlns:a16="http://schemas.microsoft.com/office/drawing/2014/main" id="{789D36BA-F1B3-4C4F-B407-FCE768D93116}"/>
              </a:ext>
            </a:extLst>
          </p:cNvPr>
          <p:cNvSpPr>
            <a:spLocks noGrp="1"/>
          </p:cNvSpPr>
          <p:nvPr>
            <p:ph type="dt" sz="half" idx="10"/>
          </p:nvPr>
        </p:nvSpPr>
        <p:spPr/>
        <p:txBody>
          <a:bodyPr rtlCol="0"/>
          <a:lstStyle/>
          <a:p>
            <a:pPr rtl="0"/>
            <a:fld id="{D3CED640-F0FE-4385-9EF9-BFBF34FF7A79}" type="datetime1">
              <a:rPr lang="en-GB" smtClean="0"/>
              <a:t>30/01/2025</a:t>
            </a:fld>
            <a:endParaRPr lang="en-GB" dirty="0"/>
          </a:p>
        </p:txBody>
      </p:sp>
      <p:sp>
        <p:nvSpPr>
          <p:cNvPr id="4" name="Footer Placeholder 3">
            <a:extLst>
              <a:ext uri="{FF2B5EF4-FFF2-40B4-BE49-F238E27FC236}">
                <a16:creationId xmlns:a16="http://schemas.microsoft.com/office/drawing/2014/main" id="{B6F38EA6-5514-4A55-8668-1C2023BAAFCA}"/>
              </a:ext>
            </a:extLst>
          </p:cNvPr>
          <p:cNvSpPr>
            <a:spLocks noGrp="1"/>
          </p:cNvSpPr>
          <p:nvPr>
            <p:ph type="ftr" sz="quarter" idx="11"/>
          </p:nvPr>
        </p:nvSpPr>
        <p:spPr/>
        <p:txBody>
          <a:bodyPr rtlCol="0"/>
          <a:lstStyle/>
          <a:p>
            <a:pPr rtl="0"/>
            <a:r>
              <a:rPr lang="en-GB" dirty="0"/>
              <a:t>ADD A FOOTER</a:t>
            </a:r>
          </a:p>
        </p:txBody>
      </p:sp>
      <p:pic>
        <p:nvPicPr>
          <p:cNvPr id="6" name="Picture 5">
            <a:extLst>
              <a:ext uri="{FF2B5EF4-FFF2-40B4-BE49-F238E27FC236}">
                <a16:creationId xmlns:a16="http://schemas.microsoft.com/office/drawing/2014/main" id="{C0F9B7ED-E197-E099-C88C-D332F5122253}"/>
              </a:ext>
            </a:extLst>
          </p:cNvPr>
          <p:cNvPicPr>
            <a:picLocks noChangeAspect="1"/>
          </p:cNvPicPr>
          <p:nvPr/>
        </p:nvPicPr>
        <p:blipFill>
          <a:blip r:embed="rId9"/>
          <a:stretch>
            <a:fillRect/>
          </a:stretch>
        </p:blipFill>
        <p:spPr>
          <a:xfrm>
            <a:off x="976312" y="2301383"/>
            <a:ext cx="4648200" cy="3006725"/>
          </a:xfrm>
          <a:prstGeom prst="rect">
            <a:avLst/>
          </a:prstGeom>
        </p:spPr>
      </p:pic>
      <p:pic>
        <p:nvPicPr>
          <p:cNvPr id="12" name="Picture 11">
            <a:extLst>
              <a:ext uri="{FF2B5EF4-FFF2-40B4-BE49-F238E27FC236}">
                <a16:creationId xmlns:a16="http://schemas.microsoft.com/office/drawing/2014/main" id="{E9C102BF-9108-14F4-252F-D45BC46F3BAA}"/>
              </a:ext>
            </a:extLst>
          </p:cNvPr>
          <p:cNvPicPr>
            <a:picLocks noChangeAspect="1"/>
          </p:cNvPicPr>
          <p:nvPr/>
        </p:nvPicPr>
        <p:blipFill>
          <a:blip r:embed="rId10"/>
          <a:stretch>
            <a:fillRect/>
          </a:stretch>
        </p:blipFill>
        <p:spPr>
          <a:xfrm>
            <a:off x="6200736" y="936875"/>
            <a:ext cx="2000963" cy="2957945"/>
          </a:xfrm>
          <a:prstGeom prst="rect">
            <a:avLst/>
          </a:prstGeom>
        </p:spPr>
      </p:pic>
      <p:pic>
        <p:nvPicPr>
          <p:cNvPr id="13" name="Picture 12">
            <a:extLst>
              <a:ext uri="{FF2B5EF4-FFF2-40B4-BE49-F238E27FC236}">
                <a16:creationId xmlns:a16="http://schemas.microsoft.com/office/drawing/2014/main" id="{31ED7F10-2EFE-347E-8A1D-F9B9DBD8AAAA}"/>
              </a:ext>
            </a:extLst>
          </p:cNvPr>
          <p:cNvPicPr>
            <a:picLocks noChangeAspect="1"/>
          </p:cNvPicPr>
          <p:nvPr/>
        </p:nvPicPr>
        <p:blipFill>
          <a:blip r:embed="rId11"/>
          <a:stretch>
            <a:fillRect/>
          </a:stretch>
        </p:blipFill>
        <p:spPr>
          <a:xfrm>
            <a:off x="10338088" y="114715"/>
            <a:ext cx="1847890" cy="2758314"/>
          </a:xfrm>
          <a:prstGeom prst="rect">
            <a:avLst/>
          </a:prstGeom>
        </p:spPr>
      </p:pic>
      <p:pic>
        <p:nvPicPr>
          <p:cNvPr id="14" name="Picture 13">
            <a:extLst>
              <a:ext uri="{FF2B5EF4-FFF2-40B4-BE49-F238E27FC236}">
                <a16:creationId xmlns:a16="http://schemas.microsoft.com/office/drawing/2014/main" id="{68C55BAD-2805-AD00-0050-C0A109335EBD}"/>
              </a:ext>
            </a:extLst>
          </p:cNvPr>
          <p:cNvPicPr>
            <a:picLocks noChangeAspect="1"/>
          </p:cNvPicPr>
          <p:nvPr/>
        </p:nvPicPr>
        <p:blipFill>
          <a:blip r:embed="rId12"/>
          <a:stretch>
            <a:fillRect/>
          </a:stretch>
        </p:blipFill>
        <p:spPr>
          <a:xfrm>
            <a:off x="8185573" y="234039"/>
            <a:ext cx="2506751" cy="3750933"/>
          </a:xfrm>
          <a:prstGeom prst="rect">
            <a:avLst/>
          </a:prstGeom>
        </p:spPr>
      </p:pic>
    </p:spTree>
    <p:extLst>
      <p:ext uri="{BB962C8B-B14F-4D97-AF65-F5344CB8AC3E}">
        <p14:creationId xmlns:p14="http://schemas.microsoft.com/office/powerpoint/2010/main" val="290542195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9" presetClass="emph" presetSubtype="0" fill="hold" grpId="0" nodeType="clickEffect">
                                  <p:stCondLst>
                                    <p:cond delay="0"/>
                                  </p:stCondLst>
                                  <p:childTnLst>
                                    <p:animClr clrSpc="rgb" dir="cw">
                                      <p:cBhvr override="childStyle">
                                        <p:cTn id="30" dur="500" fill="hold"/>
                                        <p:tgtEl>
                                          <p:spTgt spid="7">
                                            <p:txEl>
                                              <p:pRg st="0" end="0"/>
                                            </p:txEl>
                                          </p:spTgt>
                                        </p:tgtEl>
                                        <p:attrNameLst>
                                          <p:attrName>style.color</p:attrName>
                                        </p:attrNameLst>
                                      </p:cBhvr>
                                      <p:to>
                                        <a:schemeClr val="accent2"/>
                                      </p:to>
                                    </p:animClr>
                                    <p:animClr clrSpc="rgb" dir="cw">
                                      <p:cBhvr>
                                        <p:cTn id="31" dur="500" fill="hold"/>
                                        <p:tgtEl>
                                          <p:spTgt spid="7">
                                            <p:txEl>
                                              <p:pRg st="0" end="0"/>
                                            </p:txEl>
                                          </p:spTgt>
                                        </p:tgtEl>
                                        <p:attrNameLst>
                                          <p:attrName>fillcolor</p:attrName>
                                        </p:attrNameLst>
                                      </p:cBhvr>
                                      <p:to>
                                        <a:schemeClr val="accent2"/>
                                      </p:to>
                                    </p:animClr>
                                    <p:set>
                                      <p:cBhvr>
                                        <p:cTn id="32" dur="500" fill="hold"/>
                                        <p:tgtEl>
                                          <p:spTgt spid="7">
                                            <p:txEl>
                                              <p:pRg st="0" end="0"/>
                                            </p:txEl>
                                          </p:spTgt>
                                        </p:tgtEl>
                                        <p:attrNameLst>
                                          <p:attrName>fill.type</p:attrName>
                                        </p:attrNameLst>
                                      </p:cBhvr>
                                      <p:to>
                                        <p:strVal val="solid"/>
                                      </p:to>
                                    </p:set>
                                    <p:set>
                                      <p:cBhvr>
                                        <p:cTn id="33" dur="500" fill="hold"/>
                                        <p:tgtEl>
                                          <p:spTgt spid="7">
                                            <p:txEl>
                                              <p:pRg st="0" end="0"/>
                                            </p:txEl>
                                          </p:spTgt>
                                        </p:tgtEl>
                                        <p:attrNameLst>
                                          <p:attrName>fill.on</p:attrName>
                                        </p:attrNameLst>
                                      </p:cBhvr>
                                      <p:to>
                                        <p:strVal val="true"/>
                                      </p:to>
                                    </p:set>
                                  </p:childTnLst>
                                </p:cTn>
                              </p:par>
                            </p:childTnLst>
                          </p:cTn>
                        </p:par>
                      </p:childTnLst>
                    </p:cTn>
                  </p:par>
                  <p:par>
                    <p:cTn id="34" fill="hold">
                      <p:stCondLst>
                        <p:cond delay="indefinite"/>
                      </p:stCondLst>
                      <p:childTnLst>
                        <p:par>
                          <p:cTn id="35" fill="hold">
                            <p:stCondLst>
                              <p:cond delay="0"/>
                            </p:stCondLst>
                            <p:childTnLst>
                              <p:par>
                                <p:cTn id="36" presetID="27" presetClass="emph" presetSubtype="0" fill="remove" grpId="0" nodeType="clickEffect">
                                  <p:stCondLst>
                                    <p:cond delay="0"/>
                                  </p:stCondLst>
                                  <p:childTnLst>
                                    <p:animClr clrSpc="rgb" dir="cw">
                                      <p:cBhvr override="childStyle">
                                        <p:cTn id="37" dur="250" autoRev="1" fill="remove"/>
                                        <p:tgtEl>
                                          <p:spTgt spid="8">
                                            <p:txEl>
                                              <p:pRg st="0" end="0"/>
                                            </p:txEl>
                                          </p:spTgt>
                                        </p:tgtEl>
                                        <p:attrNameLst>
                                          <p:attrName>style.color</p:attrName>
                                        </p:attrNameLst>
                                      </p:cBhvr>
                                      <p:to>
                                        <a:schemeClr val="bg1"/>
                                      </p:to>
                                    </p:animClr>
                                    <p:animClr clrSpc="rgb" dir="cw">
                                      <p:cBhvr>
                                        <p:cTn id="38" dur="250" autoRev="1" fill="remove"/>
                                        <p:tgtEl>
                                          <p:spTgt spid="8">
                                            <p:txEl>
                                              <p:pRg st="0" end="0"/>
                                            </p:txEl>
                                          </p:spTgt>
                                        </p:tgtEl>
                                        <p:attrNameLst>
                                          <p:attrName>fillcolor</p:attrName>
                                        </p:attrNameLst>
                                      </p:cBhvr>
                                      <p:to>
                                        <a:schemeClr val="bg1"/>
                                      </p:to>
                                    </p:animClr>
                                    <p:set>
                                      <p:cBhvr>
                                        <p:cTn id="39" dur="250" autoRev="1" fill="remove"/>
                                        <p:tgtEl>
                                          <p:spTgt spid="8">
                                            <p:txEl>
                                              <p:pRg st="0" end="0"/>
                                            </p:txEl>
                                          </p:spTgt>
                                        </p:tgtEl>
                                        <p:attrNameLst>
                                          <p:attrName>fill.type</p:attrName>
                                        </p:attrNameLst>
                                      </p:cBhvr>
                                      <p:to>
                                        <p:strVal val="solid"/>
                                      </p:to>
                                    </p:set>
                                    <p:set>
                                      <p:cBhvr>
                                        <p:cTn id="40" dur="250" autoRev="1" fill="remove"/>
                                        <p:tgtEl>
                                          <p:spTgt spid="8">
                                            <p:txEl>
                                              <p:pRg st="0" end="0"/>
                                            </p:txEl>
                                          </p:spTgt>
                                        </p:tgtEl>
                                        <p:attrNameLst>
                                          <p:attrName>fill.on</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45" presetClass="entr" presetSubtype="0"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2000"/>
                                        <p:tgtEl>
                                          <p:spTgt spid="14"/>
                                        </p:tgtEl>
                                      </p:cBhvr>
                                    </p:animEffect>
                                    <p:anim calcmode="lin" valueType="num">
                                      <p:cBhvr>
                                        <p:cTn id="46" dur="2000" fill="hold"/>
                                        <p:tgtEl>
                                          <p:spTgt spid="14"/>
                                        </p:tgtEl>
                                        <p:attrNameLst>
                                          <p:attrName>ppt_w</p:attrName>
                                        </p:attrNameLst>
                                      </p:cBhvr>
                                      <p:tavLst>
                                        <p:tav tm="0" fmla="#ppt_w*sin(2.5*pi*$)">
                                          <p:val>
                                            <p:fltVal val="0"/>
                                          </p:val>
                                        </p:tav>
                                        <p:tav tm="100000">
                                          <p:val>
                                            <p:fltVal val="1"/>
                                          </p:val>
                                        </p:tav>
                                      </p:tavLst>
                                    </p:anim>
                                    <p:anim calcmode="lin" valueType="num">
                                      <p:cBhvr>
                                        <p:cTn id="47"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9">
                                            <p:txEl>
                                              <p:pRg st="0" end="0"/>
                                            </p:txEl>
                                          </p:spTgt>
                                        </p:tgtEl>
                                        <p:attrNameLst>
                                          <p:attrName>style.visibility</p:attrName>
                                        </p:attrNameLst>
                                      </p:cBhvr>
                                      <p:to>
                                        <p:strVal val="visible"/>
                                      </p:to>
                                    </p:set>
                                    <p:animEffect transition="in" filter="fade">
                                      <p:cBhvr>
                                        <p:cTn id="58" dur="1000"/>
                                        <p:tgtEl>
                                          <p:spTgt spid="9">
                                            <p:txEl>
                                              <p:pRg st="0" end="0"/>
                                            </p:txEl>
                                          </p:spTgt>
                                        </p:tgtEl>
                                      </p:cBhvr>
                                    </p:animEffect>
                                    <p:anim calcmode="lin" valueType="num">
                                      <p:cBhvr>
                                        <p:cTn id="5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6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0">
                                            <p:txEl>
                                              <p:pRg st="0" end="0"/>
                                            </p:txEl>
                                          </p:spTgt>
                                        </p:tgtEl>
                                        <p:attrNameLst>
                                          <p:attrName>style.visibility</p:attrName>
                                        </p:attrNameLst>
                                      </p:cBhvr>
                                      <p:to>
                                        <p:strVal val="visible"/>
                                      </p:to>
                                    </p:set>
                                    <p:anim calcmode="lin" valueType="num">
                                      <p:cBhvr additive="base">
                                        <p:cTn id="6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P spid="7" grpId="0" build="p"/>
      <p:bldP spid="8" grpId="0" build="p"/>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D1BD0-74CC-4C57-83FF-66D9D1584C1D}"/>
              </a:ext>
            </a:extLst>
          </p:cNvPr>
          <p:cNvSpPr>
            <a:spLocks noGrp="1"/>
          </p:cNvSpPr>
          <p:nvPr>
            <p:ph type="title"/>
          </p:nvPr>
        </p:nvSpPr>
        <p:spPr>
          <a:xfrm>
            <a:off x="838199" y="805472"/>
            <a:ext cx="6862011" cy="552848"/>
          </a:xfrm>
        </p:spPr>
        <p:txBody>
          <a:bodyPr rtlCol="0" anchor="b">
            <a:normAutofit/>
          </a:bodyPr>
          <a:lstStyle/>
          <a:p>
            <a:pPr rtl="0"/>
            <a:r>
              <a:rPr lang="en-GB" dirty="0"/>
              <a:t>Hier and God child</a:t>
            </a:r>
          </a:p>
        </p:txBody>
      </p:sp>
      <p:sp>
        <p:nvSpPr>
          <p:cNvPr id="3" name="Date Placeholder 2">
            <a:extLst>
              <a:ext uri="{FF2B5EF4-FFF2-40B4-BE49-F238E27FC236}">
                <a16:creationId xmlns:a16="http://schemas.microsoft.com/office/drawing/2014/main" id="{8CA2FB46-A9C1-4C9C-B6AD-FD1F4FE2A63B}"/>
              </a:ext>
            </a:extLst>
          </p:cNvPr>
          <p:cNvSpPr>
            <a:spLocks noGrp="1"/>
          </p:cNvSpPr>
          <p:nvPr>
            <p:ph type="dt" sz="half" idx="10"/>
          </p:nvPr>
        </p:nvSpPr>
        <p:spPr>
          <a:xfrm>
            <a:off x="8609013" y="5998474"/>
            <a:ext cx="2743200" cy="143149"/>
          </a:xfrm>
        </p:spPr>
        <p:txBody>
          <a:bodyPr rtlCol="0" anchor="t">
            <a:normAutofit/>
          </a:bodyPr>
          <a:lstStyle/>
          <a:p>
            <a:pPr rtl="0">
              <a:lnSpc>
                <a:spcPct val="90000"/>
              </a:lnSpc>
              <a:spcAft>
                <a:spcPts val="600"/>
              </a:spcAft>
            </a:pPr>
            <a:fld id="{72DB0AC5-45F3-4D32-9A28-031787C22BAC}" type="datetime1">
              <a:rPr lang="en-GB" smtClean="0"/>
              <a:pPr rtl="0">
                <a:lnSpc>
                  <a:spcPct val="90000"/>
                </a:lnSpc>
                <a:spcAft>
                  <a:spcPts val="600"/>
                </a:spcAft>
              </a:pPr>
              <a:t>30/01/2025</a:t>
            </a:fld>
            <a:endParaRPr lang="en-GB"/>
          </a:p>
        </p:txBody>
      </p:sp>
      <p:sp>
        <p:nvSpPr>
          <p:cNvPr id="4" name="Footer Placeholder 3">
            <a:extLst>
              <a:ext uri="{FF2B5EF4-FFF2-40B4-BE49-F238E27FC236}">
                <a16:creationId xmlns:a16="http://schemas.microsoft.com/office/drawing/2014/main" id="{04079324-F916-44FA-9903-1280D0A6D781}"/>
              </a:ext>
            </a:extLst>
          </p:cNvPr>
          <p:cNvSpPr>
            <a:spLocks noGrp="1"/>
          </p:cNvSpPr>
          <p:nvPr>
            <p:ph type="ftr" sz="quarter" idx="11"/>
          </p:nvPr>
        </p:nvSpPr>
        <p:spPr>
          <a:xfrm>
            <a:off x="7237413" y="6168551"/>
            <a:ext cx="4114800" cy="190327"/>
          </a:xfrm>
        </p:spPr>
        <p:txBody>
          <a:bodyPr rtlCol="0" anchor="t">
            <a:normAutofit/>
          </a:bodyPr>
          <a:lstStyle/>
          <a:p>
            <a:pPr rtl="0">
              <a:spcAft>
                <a:spcPts val="600"/>
              </a:spcAft>
            </a:pPr>
            <a:r>
              <a:rPr lang="en-GB" dirty="0"/>
              <a:t>ADD A FOOTER</a:t>
            </a:r>
          </a:p>
        </p:txBody>
      </p:sp>
      <p:sp>
        <p:nvSpPr>
          <p:cNvPr id="5" name="Slide Number Placeholder 4">
            <a:extLst>
              <a:ext uri="{FF2B5EF4-FFF2-40B4-BE49-F238E27FC236}">
                <a16:creationId xmlns:a16="http://schemas.microsoft.com/office/drawing/2014/main" id="{7D387B3B-9EFB-4C33-8804-98CD961AA356}"/>
              </a:ext>
            </a:extLst>
          </p:cNvPr>
          <p:cNvSpPr>
            <a:spLocks noGrp="1"/>
          </p:cNvSpPr>
          <p:nvPr>
            <p:ph type="sldNum" sz="quarter" idx="12"/>
          </p:nvPr>
        </p:nvSpPr>
        <p:spPr>
          <a:xfrm>
            <a:off x="838200" y="6155851"/>
            <a:ext cx="457200" cy="184317"/>
          </a:xfrm>
        </p:spPr>
        <p:txBody>
          <a:bodyPr rtlCol="0" anchor="b">
            <a:normAutofit/>
          </a:bodyPr>
          <a:lstStyle/>
          <a:p>
            <a:pPr rtl="0">
              <a:spcAft>
                <a:spcPts val="600"/>
              </a:spcAft>
            </a:pPr>
            <a:fld id="{4950F5D8-22E1-4015-8661-E5B1FD28C2DE}" type="slidenum">
              <a:rPr lang="en-GB" smtClean="0"/>
              <a:pPr rtl="0">
                <a:spcAft>
                  <a:spcPts val="600"/>
                </a:spcAft>
              </a:pPr>
              <a:t>8</a:t>
            </a:fld>
            <a:endParaRPr lang="en-GB"/>
          </a:p>
        </p:txBody>
      </p:sp>
      <p:sp>
        <p:nvSpPr>
          <p:cNvPr id="8" name="Text Placeholder 7">
            <a:extLst>
              <a:ext uri="{FF2B5EF4-FFF2-40B4-BE49-F238E27FC236}">
                <a16:creationId xmlns:a16="http://schemas.microsoft.com/office/drawing/2014/main" id="{AE0D4BE4-6C98-2EB5-6C52-CF5770A2FE7E}"/>
              </a:ext>
            </a:extLst>
          </p:cNvPr>
          <p:cNvSpPr>
            <a:spLocks noGrp="1"/>
          </p:cNvSpPr>
          <p:nvPr>
            <p:ph type="body" sz="quarter" idx="47"/>
          </p:nvPr>
        </p:nvSpPr>
        <p:spPr>
          <a:xfrm>
            <a:off x="836613" y="1392450"/>
            <a:ext cx="10515600" cy="588736"/>
          </a:xfrm>
        </p:spPr>
        <p:txBody>
          <a:bodyPr>
            <a:normAutofit/>
          </a:bodyPr>
          <a:lstStyle/>
          <a:p>
            <a:r>
              <a:rPr lang="en-GB" sz="1500"/>
              <a:t>Did you know since her husband Lord Anthony Tryon was a long term, close/best friend of King Charles 3</a:t>
            </a:r>
            <a:r>
              <a:rPr lang="en-GB" sz="1500" baseline="30000"/>
              <a:t>rd</a:t>
            </a:r>
            <a:r>
              <a:rPr lang="en-GB" sz="1500"/>
              <a:t>, they made their first son that was born in 1976 Charles </a:t>
            </a:r>
            <a:r>
              <a:rPr lang="en-GB" sz="1500" err="1"/>
              <a:t>tryon</a:t>
            </a:r>
            <a:r>
              <a:rPr lang="en-GB" sz="1500"/>
              <a:t> a god son to the king, the king is also godfather to his step son Tom Parker Bowles. </a:t>
            </a:r>
          </a:p>
        </p:txBody>
      </p:sp>
      <p:sp>
        <p:nvSpPr>
          <p:cNvPr id="3079" name="Text Placeholder 6">
            <a:extLst>
              <a:ext uri="{FF2B5EF4-FFF2-40B4-BE49-F238E27FC236}">
                <a16:creationId xmlns:a16="http://schemas.microsoft.com/office/drawing/2014/main" id="{38477D24-BC6D-A159-AF97-32380E46333B}"/>
              </a:ext>
            </a:extLst>
          </p:cNvPr>
          <p:cNvSpPr>
            <a:spLocks noGrp="1"/>
          </p:cNvSpPr>
          <p:nvPr>
            <p:ph type="body" idx="52"/>
          </p:nvPr>
        </p:nvSpPr>
        <p:spPr>
          <a:xfrm>
            <a:off x="4711049" y="4355957"/>
            <a:ext cx="2769902" cy="334918"/>
          </a:xfrm>
        </p:spPr>
        <p:txBody>
          <a:bodyPr/>
          <a:lstStyle/>
          <a:p>
            <a:endParaRPr lang="en-US"/>
          </a:p>
        </p:txBody>
      </p:sp>
      <p:sp>
        <p:nvSpPr>
          <p:cNvPr id="3081" name="Text Placeholder 7">
            <a:extLst>
              <a:ext uri="{FF2B5EF4-FFF2-40B4-BE49-F238E27FC236}">
                <a16:creationId xmlns:a16="http://schemas.microsoft.com/office/drawing/2014/main" id="{D0DBA942-2161-08E6-1F0D-F40C4BA4D778}"/>
              </a:ext>
            </a:extLst>
          </p:cNvPr>
          <p:cNvSpPr>
            <a:spLocks noGrp="1"/>
          </p:cNvSpPr>
          <p:nvPr>
            <p:ph type="body" sz="quarter" idx="53"/>
          </p:nvPr>
        </p:nvSpPr>
        <p:spPr>
          <a:xfrm>
            <a:off x="4711049" y="4736849"/>
            <a:ext cx="2769902" cy="214088"/>
          </a:xfrm>
        </p:spPr>
        <p:txBody>
          <a:bodyPr/>
          <a:lstStyle/>
          <a:p>
            <a:endParaRPr lang="en-US"/>
          </a:p>
        </p:txBody>
      </p:sp>
      <p:sp>
        <p:nvSpPr>
          <p:cNvPr id="3083" name="Text Placeholder 8">
            <a:extLst>
              <a:ext uri="{FF2B5EF4-FFF2-40B4-BE49-F238E27FC236}">
                <a16:creationId xmlns:a16="http://schemas.microsoft.com/office/drawing/2014/main" id="{DCB98A43-FF6A-0B42-390F-C9A7ED24D81F}"/>
              </a:ext>
            </a:extLst>
          </p:cNvPr>
          <p:cNvSpPr>
            <a:spLocks noGrp="1"/>
          </p:cNvSpPr>
          <p:nvPr>
            <p:ph type="body" sz="quarter" idx="54"/>
          </p:nvPr>
        </p:nvSpPr>
        <p:spPr>
          <a:xfrm>
            <a:off x="4711049" y="5004864"/>
            <a:ext cx="2769902" cy="824020"/>
          </a:xfrm>
        </p:spPr>
        <p:txBody>
          <a:bodyPr/>
          <a:lstStyle/>
          <a:p>
            <a:endParaRPr lang="en-US"/>
          </a:p>
        </p:txBody>
      </p:sp>
      <p:pic>
        <p:nvPicPr>
          <p:cNvPr id="3074" name="Picture 2" descr="Prince And Godson">
            <a:extLst>
              <a:ext uri="{FF2B5EF4-FFF2-40B4-BE49-F238E27FC236}">
                <a16:creationId xmlns:a16="http://schemas.microsoft.com/office/drawing/2014/main" id="{9E0F006B-7A38-F6BF-CF21-8254422FB6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 b="27005"/>
          <a:stretch/>
        </p:blipFill>
        <p:spPr bwMode="auto">
          <a:xfrm>
            <a:off x="5145170" y="2212908"/>
            <a:ext cx="1901952" cy="1901952"/>
          </a:xfrm>
          <a:prstGeom prst="ellipse">
            <a:avLst/>
          </a:prstGeom>
          <a:solidFill>
            <a:srgbClr val="FFFFFF"/>
          </a:solidFill>
          <a:ln>
            <a:solidFill>
              <a:schemeClr val="bg2"/>
            </a:solidFill>
          </a:ln>
        </p:spPr>
      </p:pic>
      <p:sp>
        <p:nvSpPr>
          <p:cNvPr id="3085" name="Text Placeholder 10">
            <a:extLst>
              <a:ext uri="{FF2B5EF4-FFF2-40B4-BE49-F238E27FC236}">
                <a16:creationId xmlns:a16="http://schemas.microsoft.com/office/drawing/2014/main" id="{BF8EA37A-19AE-1E7A-CABA-D5A1D21C55D5}"/>
              </a:ext>
            </a:extLst>
          </p:cNvPr>
          <p:cNvSpPr>
            <a:spLocks noGrp="1"/>
          </p:cNvSpPr>
          <p:nvPr>
            <p:ph type="body" idx="56"/>
          </p:nvPr>
        </p:nvSpPr>
        <p:spPr>
          <a:xfrm>
            <a:off x="8147243" y="4357953"/>
            <a:ext cx="2769902" cy="334918"/>
          </a:xfrm>
        </p:spPr>
        <p:txBody>
          <a:bodyPr/>
          <a:lstStyle/>
          <a:p>
            <a:endParaRPr lang="en-US"/>
          </a:p>
        </p:txBody>
      </p:sp>
      <p:sp>
        <p:nvSpPr>
          <p:cNvPr id="3087" name="Text Placeholder 11">
            <a:extLst>
              <a:ext uri="{FF2B5EF4-FFF2-40B4-BE49-F238E27FC236}">
                <a16:creationId xmlns:a16="http://schemas.microsoft.com/office/drawing/2014/main" id="{D0316060-00AF-E8F2-1B74-68EE04C03C55}"/>
              </a:ext>
            </a:extLst>
          </p:cNvPr>
          <p:cNvSpPr>
            <a:spLocks noGrp="1"/>
          </p:cNvSpPr>
          <p:nvPr>
            <p:ph type="body" sz="quarter" idx="57"/>
          </p:nvPr>
        </p:nvSpPr>
        <p:spPr>
          <a:xfrm>
            <a:off x="8147243" y="4738845"/>
            <a:ext cx="2769902" cy="214088"/>
          </a:xfrm>
        </p:spPr>
        <p:txBody>
          <a:bodyPr/>
          <a:lstStyle/>
          <a:p>
            <a:endParaRPr lang="en-US"/>
          </a:p>
        </p:txBody>
      </p:sp>
      <p:sp>
        <p:nvSpPr>
          <p:cNvPr id="3089" name="Text Placeholder 12">
            <a:extLst>
              <a:ext uri="{FF2B5EF4-FFF2-40B4-BE49-F238E27FC236}">
                <a16:creationId xmlns:a16="http://schemas.microsoft.com/office/drawing/2014/main" id="{9B792477-9C96-3EE9-860A-66C9E1FE8890}"/>
              </a:ext>
            </a:extLst>
          </p:cNvPr>
          <p:cNvSpPr>
            <a:spLocks noGrp="1"/>
          </p:cNvSpPr>
          <p:nvPr>
            <p:ph type="body" sz="quarter" idx="58"/>
          </p:nvPr>
        </p:nvSpPr>
        <p:spPr>
          <a:xfrm>
            <a:off x="8147243" y="5006860"/>
            <a:ext cx="2769902" cy="824020"/>
          </a:xfrm>
        </p:spPr>
        <p:txBody>
          <a:bodyPr/>
          <a:lstStyle/>
          <a:p>
            <a:r>
              <a:rPr lang="en-US" dirty="0"/>
              <a:t>Lady Dale Tryon and her husband with the then prince and princes of Wales at the kanga Ball hosted by Kanga herself in December 1990.</a:t>
            </a:r>
          </a:p>
        </p:txBody>
      </p:sp>
      <p:sp>
        <p:nvSpPr>
          <p:cNvPr id="3093" name="Text Placeholder 14">
            <a:extLst>
              <a:ext uri="{FF2B5EF4-FFF2-40B4-BE49-F238E27FC236}">
                <a16:creationId xmlns:a16="http://schemas.microsoft.com/office/drawing/2014/main" id="{CF739926-4BBB-16DF-10A4-5990184E4B3B}"/>
              </a:ext>
            </a:extLst>
          </p:cNvPr>
          <p:cNvSpPr>
            <a:spLocks noGrp="1"/>
          </p:cNvSpPr>
          <p:nvPr>
            <p:ph type="body" idx="60"/>
          </p:nvPr>
        </p:nvSpPr>
        <p:spPr>
          <a:xfrm>
            <a:off x="1272438" y="4372425"/>
            <a:ext cx="2769902" cy="334918"/>
          </a:xfrm>
        </p:spPr>
        <p:txBody>
          <a:bodyPr>
            <a:normAutofit fontScale="70000" lnSpcReduction="20000"/>
          </a:bodyPr>
          <a:lstStyle/>
          <a:p>
            <a:r>
              <a:rPr lang="en-US" dirty="0"/>
              <a:t>At lord and lady </a:t>
            </a:r>
            <a:r>
              <a:rPr lang="en-US" dirty="0" err="1"/>
              <a:t>Tryons</a:t>
            </a:r>
            <a:r>
              <a:rPr lang="en-US" dirty="0"/>
              <a:t> first son’s christening</a:t>
            </a:r>
          </a:p>
        </p:txBody>
      </p:sp>
      <p:sp>
        <p:nvSpPr>
          <p:cNvPr id="3095" name="Text Placeholder 15">
            <a:extLst>
              <a:ext uri="{FF2B5EF4-FFF2-40B4-BE49-F238E27FC236}">
                <a16:creationId xmlns:a16="http://schemas.microsoft.com/office/drawing/2014/main" id="{04952FB2-7AB1-B1E4-14E7-4738D86AC447}"/>
              </a:ext>
            </a:extLst>
          </p:cNvPr>
          <p:cNvSpPr>
            <a:spLocks noGrp="1"/>
          </p:cNvSpPr>
          <p:nvPr>
            <p:ph type="body" sz="quarter" idx="61"/>
          </p:nvPr>
        </p:nvSpPr>
        <p:spPr>
          <a:xfrm>
            <a:off x="1272438" y="4753317"/>
            <a:ext cx="2769902" cy="214088"/>
          </a:xfrm>
        </p:spPr>
        <p:txBody>
          <a:bodyPr/>
          <a:lstStyle/>
          <a:p>
            <a:endParaRPr lang="en-US"/>
          </a:p>
        </p:txBody>
      </p:sp>
      <p:sp>
        <p:nvSpPr>
          <p:cNvPr id="3097" name="Text Placeholder 16">
            <a:extLst>
              <a:ext uri="{FF2B5EF4-FFF2-40B4-BE49-F238E27FC236}">
                <a16:creationId xmlns:a16="http://schemas.microsoft.com/office/drawing/2014/main" id="{0510ED65-12CC-3C65-3B43-670E5B983F98}"/>
              </a:ext>
            </a:extLst>
          </p:cNvPr>
          <p:cNvSpPr>
            <a:spLocks noGrp="1"/>
          </p:cNvSpPr>
          <p:nvPr>
            <p:ph type="body" sz="quarter" idx="62"/>
          </p:nvPr>
        </p:nvSpPr>
        <p:spPr>
          <a:xfrm>
            <a:off x="1272438" y="5021332"/>
            <a:ext cx="2769902" cy="824020"/>
          </a:xfrm>
        </p:spPr>
        <p:txBody>
          <a:bodyPr/>
          <a:lstStyle/>
          <a:p>
            <a:r>
              <a:rPr lang="en-US" dirty="0"/>
              <a:t>The king is the God father of her eldest son </a:t>
            </a:r>
            <a:r>
              <a:rPr lang="en-US" dirty="0" err="1"/>
              <a:t>justas</a:t>
            </a:r>
            <a:r>
              <a:rPr lang="en-US" dirty="0"/>
              <a:t> he is also godfather to Tom Parker Bowles</a:t>
            </a:r>
          </a:p>
        </p:txBody>
      </p:sp>
      <p:pic>
        <p:nvPicPr>
          <p:cNvPr id="11" name="Picture Placeholder 10">
            <a:extLst>
              <a:ext uri="{FF2B5EF4-FFF2-40B4-BE49-F238E27FC236}">
                <a16:creationId xmlns:a16="http://schemas.microsoft.com/office/drawing/2014/main" id="{D78BDC9E-1F14-279B-453E-24D71D815DFA}"/>
              </a:ext>
            </a:extLst>
          </p:cNvPr>
          <p:cNvPicPr>
            <a:picLocks noGrp="1" noChangeAspect="1"/>
          </p:cNvPicPr>
          <p:nvPr>
            <p:ph type="pic" sz="quarter" idx="63"/>
          </p:nvPr>
        </p:nvPicPr>
        <p:blipFill>
          <a:blip r:embed="rId4"/>
          <a:srcRect t="13725" b="13725"/>
          <a:stretch>
            <a:fillRect/>
          </a:stretch>
        </p:blipFill>
        <p:spPr>
          <a:xfrm>
            <a:off x="1709738" y="2212975"/>
            <a:ext cx="1901825" cy="1901825"/>
          </a:xfrm>
          <a:prstGeom prst="rect">
            <a:avLst/>
          </a:prstGeom>
        </p:spPr>
      </p:pic>
      <p:pic>
        <p:nvPicPr>
          <p:cNvPr id="13" name="Picture Placeholder 12" descr="Company logo">
            <a:extLst>
              <a:ext uri="{FF2B5EF4-FFF2-40B4-BE49-F238E27FC236}">
                <a16:creationId xmlns:a16="http://schemas.microsoft.com/office/drawing/2014/main" id="{B5B61295-A0F3-43DF-AF50-0E1E0C38462B}"/>
              </a:ext>
            </a:extLst>
          </p:cNvPr>
          <p:cNvPicPr>
            <a:picLocks noGrp="1" noChangeAspect="1"/>
          </p:cNvPicPr>
          <p:nvPr>
            <p:ph type="pic" sz="quarter" idx="50"/>
          </p:nvPr>
        </p:nvPicPr>
        <p:blipFill>
          <a:blip r:embed="rId5">
            <a:extLst>
              <a:ext uri="{28A0092B-C50C-407E-A947-70E740481C1C}">
                <a14:useLocalDpi xmlns:a14="http://schemas.microsoft.com/office/drawing/2010/main" val="0"/>
              </a:ext>
            </a:extLst>
          </a:blip>
          <a:srcRect r="158" b="-5"/>
          <a:stretch/>
        </p:blipFill>
        <p:spPr>
          <a:xfrm>
            <a:off x="9409913" y="851603"/>
            <a:ext cx="1938528" cy="393192"/>
          </a:xfrm>
          <a:noFill/>
        </p:spPr>
      </p:pic>
      <p:pic>
        <p:nvPicPr>
          <p:cNvPr id="3076" name="Picture 4" descr="Prince Charles &amp; Lady Dale Tryon At The Diamond Ball At The Royal Lancaster Hotel In Aid Of The Charity ' Sane '">
            <a:extLst>
              <a:ext uri="{FF2B5EF4-FFF2-40B4-BE49-F238E27FC236}">
                <a16:creationId xmlns:a16="http://schemas.microsoft.com/office/drawing/2014/main" id="{2534B45B-7357-B24C-2200-747EA91191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47243" y="1880732"/>
            <a:ext cx="1622808" cy="3042461"/>
          </a:xfrm>
          <a:prstGeom prst="rect">
            <a:avLst/>
          </a:prstGeom>
          <a:noFill/>
          <a:extLst>
            <a:ext uri="{909E8E84-426E-40DD-AFC4-6F175D3DCCD1}">
              <a14:hiddenFill xmlns:a14="http://schemas.microsoft.com/office/drawing/2010/main">
                <a:solidFill>
                  <a:srgbClr val="FFFFFF"/>
                </a:solidFill>
              </a14:hiddenFill>
            </a:ext>
          </a:extLst>
        </p:spPr>
      </p:pic>
      <p:sp>
        <p:nvSpPr>
          <p:cNvPr id="16" name="Picture Placeholder 15">
            <a:extLst>
              <a:ext uri="{FF2B5EF4-FFF2-40B4-BE49-F238E27FC236}">
                <a16:creationId xmlns:a16="http://schemas.microsoft.com/office/drawing/2014/main" id="{97165821-B09D-8344-16DC-75E8C3F04D54}"/>
              </a:ext>
            </a:extLst>
          </p:cNvPr>
          <p:cNvSpPr>
            <a:spLocks noGrp="1"/>
          </p:cNvSpPr>
          <p:nvPr>
            <p:ph type="pic" sz="quarter" idx="59"/>
          </p:nvPr>
        </p:nvSpPr>
        <p:spPr/>
        <p:txBody>
          <a:bodyPr/>
          <a:lstStyle/>
          <a:p>
            <a:endParaRPr lang="en-GB"/>
          </a:p>
        </p:txBody>
      </p:sp>
      <p:pic>
        <p:nvPicPr>
          <p:cNvPr id="18" name="Picture 17">
            <a:extLst>
              <a:ext uri="{FF2B5EF4-FFF2-40B4-BE49-F238E27FC236}">
                <a16:creationId xmlns:a16="http://schemas.microsoft.com/office/drawing/2014/main" id="{90A186BF-A7B6-5859-0B71-E4031BA23C0E}"/>
              </a:ext>
            </a:extLst>
          </p:cNvPr>
          <p:cNvPicPr>
            <a:picLocks noChangeAspect="1"/>
          </p:cNvPicPr>
          <p:nvPr/>
        </p:nvPicPr>
        <p:blipFill>
          <a:blip r:embed="rId7"/>
          <a:stretch>
            <a:fillRect/>
          </a:stretch>
        </p:blipFill>
        <p:spPr>
          <a:xfrm>
            <a:off x="9720012" y="1824387"/>
            <a:ext cx="1524000" cy="1409700"/>
          </a:xfrm>
          <a:prstGeom prst="rect">
            <a:avLst/>
          </a:prstGeom>
        </p:spPr>
      </p:pic>
      <p:pic>
        <p:nvPicPr>
          <p:cNvPr id="19" name="Picture 18">
            <a:extLst>
              <a:ext uri="{FF2B5EF4-FFF2-40B4-BE49-F238E27FC236}">
                <a16:creationId xmlns:a16="http://schemas.microsoft.com/office/drawing/2014/main" id="{0E7F1CE3-D1B7-6F4C-1F90-47FAF29E4673}"/>
              </a:ext>
            </a:extLst>
          </p:cNvPr>
          <p:cNvPicPr>
            <a:picLocks noChangeAspect="1"/>
          </p:cNvPicPr>
          <p:nvPr/>
        </p:nvPicPr>
        <p:blipFill>
          <a:blip r:embed="rId8"/>
          <a:stretch>
            <a:fillRect/>
          </a:stretch>
        </p:blipFill>
        <p:spPr>
          <a:xfrm>
            <a:off x="9791997" y="3292541"/>
            <a:ext cx="1562100" cy="1674864"/>
          </a:xfrm>
          <a:prstGeom prst="rect">
            <a:avLst/>
          </a:prstGeom>
        </p:spPr>
      </p:pic>
      <p:pic>
        <p:nvPicPr>
          <p:cNvPr id="20" name="Picture 19">
            <a:extLst>
              <a:ext uri="{FF2B5EF4-FFF2-40B4-BE49-F238E27FC236}">
                <a16:creationId xmlns:a16="http://schemas.microsoft.com/office/drawing/2014/main" id="{4677D649-EEEB-16D8-7F8F-B28DB179EB37}"/>
              </a:ext>
            </a:extLst>
          </p:cNvPr>
          <p:cNvPicPr>
            <a:picLocks noChangeAspect="1"/>
          </p:cNvPicPr>
          <p:nvPr/>
        </p:nvPicPr>
        <p:blipFill>
          <a:blip r:embed="rId9"/>
          <a:stretch>
            <a:fillRect/>
          </a:stretch>
        </p:blipFill>
        <p:spPr>
          <a:xfrm>
            <a:off x="6193104" y="4295450"/>
            <a:ext cx="2024828" cy="1451763"/>
          </a:xfrm>
          <a:prstGeom prst="rect">
            <a:avLst/>
          </a:prstGeom>
        </p:spPr>
      </p:pic>
    </p:spTree>
    <p:extLst>
      <p:ext uri="{BB962C8B-B14F-4D97-AF65-F5344CB8AC3E}">
        <p14:creationId xmlns:p14="http://schemas.microsoft.com/office/powerpoint/2010/main" val="678545184"/>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2DAD-09BC-4E53-B3EE-80036ACC033F}"/>
              </a:ext>
            </a:extLst>
          </p:cNvPr>
          <p:cNvSpPr>
            <a:spLocks noGrp="1"/>
          </p:cNvSpPr>
          <p:nvPr>
            <p:ph type="title"/>
          </p:nvPr>
        </p:nvSpPr>
        <p:spPr>
          <a:xfrm>
            <a:off x="838199" y="805472"/>
            <a:ext cx="6862011" cy="552848"/>
          </a:xfrm>
        </p:spPr>
        <p:txBody>
          <a:bodyPr rtlCol="0" anchor="b">
            <a:normAutofit/>
          </a:bodyPr>
          <a:lstStyle/>
          <a:p>
            <a:pPr rtl="0"/>
            <a:r>
              <a:rPr lang="en-GB" dirty="0"/>
              <a:t>Charitable causes </a:t>
            </a:r>
          </a:p>
        </p:txBody>
      </p:sp>
      <p:sp>
        <p:nvSpPr>
          <p:cNvPr id="3" name="Date Placeholder 2">
            <a:extLst>
              <a:ext uri="{FF2B5EF4-FFF2-40B4-BE49-F238E27FC236}">
                <a16:creationId xmlns:a16="http://schemas.microsoft.com/office/drawing/2014/main" id="{95FC586E-A765-41E8-AD6D-F6AA8EA2EC70}"/>
              </a:ext>
            </a:extLst>
          </p:cNvPr>
          <p:cNvSpPr>
            <a:spLocks noGrp="1"/>
          </p:cNvSpPr>
          <p:nvPr>
            <p:ph type="dt" sz="half" idx="10"/>
          </p:nvPr>
        </p:nvSpPr>
        <p:spPr>
          <a:xfrm>
            <a:off x="8609013" y="5998474"/>
            <a:ext cx="2743200" cy="143149"/>
          </a:xfrm>
        </p:spPr>
        <p:txBody>
          <a:bodyPr rtlCol="0" anchor="t">
            <a:normAutofit/>
          </a:bodyPr>
          <a:lstStyle/>
          <a:p>
            <a:pPr rtl="0">
              <a:lnSpc>
                <a:spcPct val="90000"/>
              </a:lnSpc>
              <a:spcAft>
                <a:spcPts val="600"/>
              </a:spcAft>
            </a:pPr>
            <a:fld id="{EBC58ACC-1022-4314-9E91-6F32536DDDDD}" type="datetime1">
              <a:rPr lang="en-GB" smtClean="0"/>
              <a:pPr rtl="0">
                <a:lnSpc>
                  <a:spcPct val="90000"/>
                </a:lnSpc>
                <a:spcAft>
                  <a:spcPts val="600"/>
                </a:spcAft>
              </a:pPr>
              <a:t>30/01/2025</a:t>
            </a:fld>
            <a:endParaRPr lang="en-GB"/>
          </a:p>
        </p:txBody>
      </p:sp>
      <p:sp>
        <p:nvSpPr>
          <p:cNvPr id="4" name="Footer Placeholder 3">
            <a:extLst>
              <a:ext uri="{FF2B5EF4-FFF2-40B4-BE49-F238E27FC236}">
                <a16:creationId xmlns:a16="http://schemas.microsoft.com/office/drawing/2014/main" id="{B64A110E-05FA-4BC3-8BC9-C9871A189AEB}"/>
              </a:ext>
            </a:extLst>
          </p:cNvPr>
          <p:cNvSpPr>
            <a:spLocks noGrp="1"/>
          </p:cNvSpPr>
          <p:nvPr>
            <p:ph type="ftr" sz="quarter" idx="11"/>
          </p:nvPr>
        </p:nvSpPr>
        <p:spPr>
          <a:xfrm>
            <a:off x="7237413" y="6168551"/>
            <a:ext cx="4114800" cy="190327"/>
          </a:xfrm>
        </p:spPr>
        <p:txBody>
          <a:bodyPr rtlCol="0" anchor="t">
            <a:normAutofit/>
          </a:bodyPr>
          <a:lstStyle/>
          <a:p>
            <a:pPr rtl="0">
              <a:spcAft>
                <a:spcPts val="600"/>
              </a:spcAft>
            </a:pPr>
            <a:r>
              <a:rPr lang="en-GB" dirty="0"/>
              <a:t>ADD A FOOTER</a:t>
            </a:r>
            <a:endParaRPr lang="en-GB"/>
          </a:p>
        </p:txBody>
      </p:sp>
      <p:sp>
        <p:nvSpPr>
          <p:cNvPr id="5" name="Slide Number Placeholder 4">
            <a:extLst>
              <a:ext uri="{FF2B5EF4-FFF2-40B4-BE49-F238E27FC236}">
                <a16:creationId xmlns:a16="http://schemas.microsoft.com/office/drawing/2014/main" id="{2262604E-F416-45C2-A64D-344936146270}"/>
              </a:ext>
            </a:extLst>
          </p:cNvPr>
          <p:cNvSpPr>
            <a:spLocks noGrp="1"/>
          </p:cNvSpPr>
          <p:nvPr>
            <p:ph type="sldNum" sz="quarter" idx="12"/>
          </p:nvPr>
        </p:nvSpPr>
        <p:spPr>
          <a:xfrm>
            <a:off x="838200" y="6155851"/>
            <a:ext cx="457200" cy="184317"/>
          </a:xfrm>
        </p:spPr>
        <p:txBody>
          <a:bodyPr rtlCol="0" anchor="b">
            <a:normAutofit/>
          </a:bodyPr>
          <a:lstStyle/>
          <a:p>
            <a:pPr rtl="0">
              <a:spcAft>
                <a:spcPts val="600"/>
              </a:spcAft>
            </a:pPr>
            <a:fld id="{4950F5D8-22E1-4015-8661-E5B1FD28C2DE}" type="slidenum">
              <a:rPr lang="en-GB" smtClean="0"/>
              <a:pPr rtl="0">
                <a:spcAft>
                  <a:spcPts val="600"/>
                </a:spcAft>
              </a:pPr>
              <a:t>9</a:t>
            </a:fld>
            <a:endParaRPr lang="en-GB"/>
          </a:p>
        </p:txBody>
      </p:sp>
      <p:sp>
        <p:nvSpPr>
          <p:cNvPr id="9" name="Text Placeholder 8">
            <a:extLst>
              <a:ext uri="{FF2B5EF4-FFF2-40B4-BE49-F238E27FC236}">
                <a16:creationId xmlns:a16="http://schemas.microsoft.com/office/drawing/2014/main" id="{843CD799-F325-4B20-9924-56521475C4D8}"/>
              </a:ext>
            </a:extLst>
          </p:cNvPr>
          <p:cNvSpPr>
            <a:spLocks noGrp="1"/>
          </p:cNvSpPr>
          <p:nvPr>
            <p:ph type="body" idx="41"/>
          </p:nvPr>
        </p:nvSpPr>
        <p:spPr>
          <a:xfrm>
            <a:off x="838199" y="1928770"/>
            <a:ext cx="2769902" cy="334918"/>
          </a:xfrm>
        </p:spPr>
        <p:txBody>
          <a:bodyPr rtlCol="0" anchor="b">
            <a:normAutofit fontScale="77500" lnSpcReduction="20000"/>
          </a:bodyPr>
          <a:lstStyle/>
          <a:p>
            <a:pPr rtl="0"/>
            <a:r>
              <a:rPr lang="en-GB" dirty="0"/>
              <a:t>SANE mental health charity</a:t>
            </a:r>
          </a:p>
        </p:txBody>
      </p:sp>
      <p:sp>
        <p:nvSpPr>
          <p:cNvPr id="33" name="Text Placeholder 6">
            <a:extLst>
              <a:ext uri="{FF2B5EF4-FFF2-40B4-BE49-F238E27FC236}">
                <a16:creationId xmlns:a16="http://schemas.microsoft.com/office/drawing/2014/main" id="{84F2C7CF-5833-37A0-C3E0-27266B617B08}"/>
              </a:ext>
            </a:extLst>
          </p:cNvPr>
          <p:cNvSpPr>
            <a:spLocks noGrp="1"/>
          </p:cNvSpPr>
          <p:nvPr>
            <p:ph type="body" idx="52"/>
          </p:nvPr>
        </p:nvSpPr>
        <p:spPr>
          <a:xfrm>
            <a:off x="6402339" y="1925467"/>
            <a:ext cx="2769902" cy="334918"/>
          </a:xfrm>
        </p:spPr>
        <p:txBody>
          <a:bodyPr/>
          <a:lstStyle/>
          <a:p>
            <a:r>
              <a:rPr lang="en-US" dirty="0"/>
              <a:t>Inspire </a:t>
            </a:r>
          </a:p>
        </p:txBody>
      </p:sp>
      <p:sp>
        <p:nvSpPr>
          <p:cNvPr id="7" name="Text Placeholder 6">
            <a:extLst>
              <a:ext uri="{FF2B5EF4-FFF2-40B4-BE49-F238E27FC236}">
                <a16:creationId xmlns:a16="http://schemas.microsoft.com/office/drawing/2014/main" id="{8E389CF0-7E88-4714-8B32-F95FC4203E16}"/>
              </a:ext>
            </a:extLst>
          </p:cNvPr>
          <p:cNvSpPr>
            <a:spLocks noGrp="1"/>
          </p:cNvSpPr>
          <p:nvPr>
            <p:ph sz="quarter" idx="53"/>
          </p:nvPr>
        </p:nvSpPr>
        <p:spPr>
          <a:xfrm>
            <a:off x="839788" y="2606834"/>
            <a:ext cx="4913312" cy="3022600"/>
          </a:xfrm>
        </p:spPr>
        <p:txBody>
          <a:bodyPr rtlCol="0">
            <a:normAutofit/>
          </a:bodyPr>
          <a:lstStyle/>
          <a:p>
            <a:pPr marL="0" indent="0" rtl="0">
              <a:buNone/>
            </a:pPr>
            <a:r>
              <a:rPr lang="en-GB" dirty="0"/>
              <a:t>Lady dale Tryon was also the chairwoman of SANE a mental health charity, with her comforting figure she would comfort anyone with mental illnesses.</a:t>
            </a:r>
          </a:p>
          <a:p>
            <a:pPr marL="0" indent="0" rtl="0">
              <a:buNone/>
            </a:pPr>
            <a:endParaRPr lang="en-GB" dirty="0"/>
          </a:p>
        </p:txBody>
      </p:sp>
      <p:sp>
        <p:nvSpPr>
          <p:cNvPr id="10" name="Text Placeholder 9">
            <a:extLst>
              <a:ext uri="{FF2B5EF4-FFF2-40B4-BE49-F238E27FC236}">
                <a16:creationId xmlns:a16="http://schemas.microsoft.com/office/drawing/2014/main" id="{AA444506-FF9E-4BC1-950D-192FB2579E56}"/>
              </a:ext>
            </a:extLst>
          </p:cNvPr>
          <p:cNvSpPr>
            <a:spLocks noGrp="1"/>
          </p:cNvSpPr>
          <p:nvPr>
            <p:ph sz="quarter" idx="54"/>
          </p:nvPr>
        </p:nvSpPr>
        <p:spPr>
          <a:xfrm>
            <a:off x="6745241" y="2417751"/>
            <a:ext cx="4913312" cy="3022600"/>
          </a:xfrm>
        </p:spPr>
        <p:txBody>
          <a:bodyPr rtlCol="0">
            <a:normAutofit/>
          </a:bodyPr>
          <a:lstStyle/>
          <a:p>
            <a:pPr rtl="0"/>
            <a:r>
              <a:rPr lang="en-GB" dirty="0"/>
              <a:t>Since she suffered from spina bifida there was charity called inspire that she worked with and even in a wheelchair she looks like a queen.</a:t>
            </a:r>
          </a:p>
          <a:p>
            <a:pPr rtl="0"/>
            <a:endParaRPr lang="en-GB" dirty="0"/>
          </a:p>
        </p:txBody>
      </p:sp>
      <p:pic>
        <p:nvPicPr>
          <p:cNvPr id="28" name="Picture Placeholder 12" descr="Company logo">
            <a:extLst>
              <a:ext uri="{FF2B5EF4-FFF2-40B4-BE49-F238E27FC236}">
                <a16:creationId xmlns:a16="http://schemas.microsoft.com/office/drawing/2014/main" id="{5E9D42A0-F721-094E-843F-E70E5AF0CF26}"/>
              </a:ext>
            </a:extLst>
          </p:cNvPr>
          <p:cNvPicPr>
            <a:picLocks noChangeAspect="1"/>
          </p:cNvPicPr>
          <p:nvPr/>
        </p:nvPicPr>
        <p:blipFill>
          <a:blip r:embed="rId3">
            <a:extLst>
              <a:ext uri="{28A0092B-C50C-407E-A947-70E740481C1C}">
                <a14:useLocalDpi xmlns:a14="http://schemas.microsoft.com/office/drawing/2010/main" val="0"/>
              </a:ext>
            </a:extLst>
          </a:blip>
          <a:srcRect r="158" b="-5"/>
          <a:stretch/>
        </p:blipFill>
        <p:spPr>
          <a:xfrm>
            <a:off x="9409913" y="851603"/>
            <a:ext cx="1938528" cy="393192"/>
          </a:xfrm>
          <a:prstGeom prst="roundRect">
            <a:avLst/>
          </a:prstGeom>
          <a:noFill/>
        </p:spPr>
      </p:pic>
      <p:pic>
        <p:nvPicPr>
          <p:cNvPr id="14" name="Picture 13">
            <a:extLst>
              <a:ext uri="{FF2B5EF4-FFF2-40B4-BE49-F238E27FC236}">
                <a16:creationId xmlns:a16="http://schemas.microsoft.com/office/drawing/2014/main" id="{0B72D48E-B831-C96A-F979-E135ABC82B91}"/>
              </a:ext>
            </a:extLst>
          </p:cNvPr>
          <p:cNvPicPr>
            <a:picLocks noChangeAspect="1"/>
          </p:cNvPicPr>
          <p:nvPr/>
        </p:nvPicPr>
        <p:blipFill>
          <a:blip r:embed="rId4"/>
          <a:stretch>
            <a:fillRect/>
          </a:stretch>
        </p:blipFill>
        <p:spPr>
          <a:xfrm>
            <a:off x="558526" y="4035267"/>
            <a:ext cx="2466975" cy="1857375"/>
          </a:xfrm>
          <a:prstGeom prst="rect">
            <a:avLst/>
          </a:prstGeom>
        </p:spPr>
      </p:pic>
      <p:pic>
        <p:nvPicPr>
          <p:cNvPr id="4098" name="Picture 2" descr="Lady tryon kanga hi-res stock ...">
            <a:extLst>
              <a:ext uri="{FF2B5EF4-FFF2-40B4-BE49-F238E27FC236}">
                <a16:creationId xmlns:a16="http://schemas.microsoft.com/office/drawing/2014/main" id="{05DBF619-2B6F-4138-BE80-53591BC336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7190" y="4283267"/>
            <a:ext cx="1733550" cy="26289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83E86014-BB6F-7360-769E-01EEDECDBCDD}"/>
              </a:ext>
            </a:extLst>
          </p:cNvPr>
          <p:cNvPicPr>
            <a:picLocks noChangeAspect="1"/>
          </p:cNvPicPr>
          <p:nvPr/>
        </p:nvPicPr>
        <p:blipFill>
          <a:blip r:embed="rId6"/>
          <a:stretch>
            <a:fillRect/>
          </a:stretch>
        </p:blipFill>
        <p:spPr>
          <a:xfrm>
            <a:off x="8683727" y="4042844"/>
            <a:ext cx="1695450" cy="2695575"/>
          </a:xfrm>
          <a:prstGeom prst="rect">
            <a:avLst/>
          </a:prstGeom>
        </p:spPr>
      </p:pic>
      <p:pic>
        <p:nvPicPr>
          <p:cNvPr id="16" name="Picture 15">
            <a:extLst>
              <a:ext uri="{FF2B5EF4-FFF2-40B4-BE49-F238E27FC236}">
                <a16:creationId xmlns:a16="http://schemas.microsoft.com/office/drawing/2014/main" id="{DFB09702-8E2E-CD35-B365-AB768687B996}"/>
              </a:ext>
            </a:extLst>
          </p:cNvPr>
          <p:cNvPicPr>
            <a:picLocks noChangeAspect="1"/>
          </p:cNvPicPr>
          <p:nvPr/>
        </p:nvPicPr>
        <p:blipFill>
          <a:blip r:embed="rId7"/>
          <a:stretch>
            <a:fillRect/>
          </a:stretch>
        </p:blipFill>
        <p:spPr>
          <a:xfrm>
            <a:off x="10534053" y="0"/>
            <a:ext cx="1628775" cy="2486833"/>
          </a:xfrm>
          <a:prstGeom prst="rect">
            <a:avLst/>
          </a:prstGeom>
        </p:spPr>
      </p:pic>
      <p:pic>
        <p:nvPicPr>
          <p:cNvPr id="17" name="Picture 16">
            <a:extLst>
              <a:ext uri="{FF2B5EF4-FFF2-40B4-BE49-F238E27FC236}">
                <a16:creationId xmlns:a16="http://schemas.microsoft.com/office/drawing/2014/main" id="{B7C2A4CC-5627-D853-9698-1AA709288224}"/>
              </a:ext>
            </a:extLst>
          </p:cNvPr>
          <p:cNvPicPr>
            <a:picLocks noChangeAspect="1"/>
          </p:cNvPicPr>
          <p:nvPr/>
        </p:nvPicPr>
        <p:blipFill>
          <a:blip r:embed="rId8"/>
          <a:stretch>
            <a:fillRect/>
          </a:stretch>
        </p:blipFill>
        <p:spPr>
          <a:xfrm>
            <a:off x="6747295" y="3750670"/>
            <a:ext cx="1936432" cy="3166636"/>
          </a:xfrm>
          <a:prstGeom prst="rect">
            <a:avLst/>
          </a:prstGeom>
        </p:spPr>
      </p:pic>
      <p:pic>
        <p:nvPicPr>
          <p:cNvPr id="18" name="Picture 17">
            <a:extLst>
              <a:ext uri="{FF2B5EF4-FFF2-40B4-BE49-F238E27FC236}">
                <a16:creationId xmlns:a16="http://schemas.microsoft.com/office/drawing/2014/main" id="{10541027-07F1-A5CC-6026-C56A39E78A2E}"/>
              </a:ext>
            </a:extLst>
          </p:cNvPr>
          <p:cNvPicPr>
            <a:picLocks noChangeAspect="1"/>
          </p:cNvPicPr>
          <p:nvPr/>
        </p:nvPicPr>
        <p:blipFill>
          <a:blip r:embed="rId9"/>
          <a:stretch>
            <a:fillRect/>
          </a:stretch>
        </p:blipFill>
        <p:spPr>
          <a:xfrm>
            <a:off x="8370133" y="-33164"/>
            <a:ext cx="2181225" cy="2095500"/>
          </a:xfrm>
          <a:prstGeom prst="rect">
            <a:avLst/>
          </a:prstGeom>
        </p:spPr>
      </p:pic>
    </p:spTree>
    <p:extLst>
      <p:ext uri="{BB962C8B-B14F-4D97-AF65-F5344CB8AC3E}">
        <p14:creationId xmlns:p14="http://schemas.microsoft.com/office/powerpoint/2010/main" val="21225392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5B773-F60C-4854-83F7-06F0AA7387C9}"/>
              </a:ext>
            </a:extLst>
          </p:cNvPr>
          <p:cNvSpPr>
            <a:spLocks noGrp="1"/>
          </p:cNvSpPr>
          <p:nvPr>
            <p:ph type="title"/>
          </p:nvPr>
        </p:nvSpPr>
        <p:spPr>
          <a:xfrm>
            <a:off x="838199" y="805472"/>
            <a:ext cx="6862011" cy="552848"/>
          </a:xfrm>
        </p:spPr>
        <p:txBody>
          <a:bodyPr rtlCol="0" anchor="b">
            <a:normAutofit/>
          </a:bodyPr>
          <a:lstStyle/>
          <a:p>
            <a:pPr rtl="0"/>
            <a:r>
              <a:rPr lang="en-GB" dirty="0"/>
              <a:t>Having lunch with royalty </a:t>
            </a:r>
          </a:p>
        </p:txBody>
      </p:sp>
      <p:sp>
        <p:nvSpPr>
          <p:cNvPr id="3" name="Date Placeholder 2">
            <a:extLst>
              <a:ext uri="{FF2B5EF4-FFF2-40B4-BE49-F238E27FC236}">
                <a16:creationId xmlns:a16="http://schemas.microsoft.com/office/drawing/2014/main" id="{3924553D-D840-46BB-B9F8-2D824422507B}"/>
              </a:ext>
            </a:extLst>
          </p:cNvPr>
          <p:cNvSpPr>
            <a:spLocks noGrp="1"/>
          </p:cNvSpPr>
          <p:nvPr>
            <p:ph type="dt" sz="half" idx="10"/>
          </p:nvPr>
        </p:nvSpPr>
        <p:spPr>
          <a:xfrm>
            <a:off x="8609013" y="5998474"/>
            <a:ext cx="2743200" cy="143149"/>
          </a:xfrm>
        </p:spPr>
        <p:txBody>
          <a:bodyPr rtlCol="0" anchor="t">
            <a:normAutofit/>
          </a:bodyPr>
          <a:lstStyle/>
          <a:p>
            <a:pPr rtl="0">
              <a:lnSpc>
                <a:spcPct val="90000"/>
              </a:lnSpc>
              <a:spcAft>
                <a:spcPts val="600"/>
              </a:spcAft>
            </a:pPr>
            <a:fld id="{B1F7DEDA-AC4C-4F65-8A38-CDD4B49EF88A}" type="datetime1">
              <a:rPr lang="en-GB" smtClean="0"/>
              <a:pPr rtl="0">
                <a:lnSpc>
                  <a:spcPct val="90000"/>
                </a:lnSpc>
                <a:spcAft>
                  <a:spcPts val="600"/>
                </a:spcAft>
              </a:pPr>
              <a:t>30/01/2025</a:t>
            </a:fld>
            <a:endParaRPr lang="en-GB"/>
          </a:p>
        </p:txBody>
      </p:sp>
      <p:sp>
        <p:nvSpPr>
          <p:cNvPr id="4" name="Footer Placeholder 3">
            <a:extLst>
              <a:ext uri="{FF2B5EF4-FFF2-40B4-BE49-F238E27FC236}">
                <a16:creationId xmlns:a16="http://schemas.microsoft.com/office/drawing/2014/main" id="{6CF1B4D7-E137-420A-8BCA-2CF4E1633D98}"/>
              </a:ext>
            </a:extLst>
          </p:cNvPr>
          <p:cNvSpPr>
            <a:spLocks noGrp="1"/>
          </p:cNvSpPr>
          <p:nvPr>
            <p:ph type="ftr" sz="quarter" idx="11"/>
          </p:nvPr>
        </p:nvSpPr>
        <p:spPr>
          <a:xfrm>
            <a:off x="7237413" y="6168551"/>
            <a:ext cx="4114800" cy="190327"/>
          </a:xfrm>
        </p:spPr>
        <p:txBody>
          <a:bodyPr rtlCol="0" anchor="t">
            <a:normAutofit/>
          </a:bodyPr>
          <a:lstStyle/>
          <a:p>
            <a:pPr rtl="0">
              <a:spcAft>
                <a:spcPts val="600"/>
              </a:spcAft>
            </a:pPr>
            <a:r>
              <a:rPr lang="en-GB" dirty="0"/>
              <a:t>ADD A FOOTER</a:t>
            </a:r>
            <a:endParaRPr lang="en-GB"/>
          </a:p>
        </p:txBody>
      </p:sp>
      <p:sp>
        <p:nvSpPr>
          <p:cNvPr id="5" name="Slide Number Placeholder 4">
            <a:extLst>
              <a:ext uri="{FF2B5EF4-FFF2-40B4-BE49-F238E27FC236}">
                <a16:creationId xmlns:a16="http://schemas.microsoft.com/office/drawing/2014/main" id="{D1994D10-FA27-41C3-9794-F592C0FB22AE}"/>
              </a:ext>
            </a:extLst>
          </p:cNvPr>
          <p:cNvSpPr>
            <a:spLocks noGrp="1"/>
          </p:cNvSpPr>
          <p:nvPr>
            <p:ph type="sldNum" sz="quarter" idx="12"/>
          </p:nvPr>
        </p:nvSpPr>
        <p:spPr>
          <a:xfrm>
            <a:off x="838200" y="6155851"/>
            <a:ext cx="457200" cy="184317"/>
          </a:xfrm>
        </p:spPr>
        <p:txBody>
          <a:bodyPr rtlCol="0" anchor="b">
            <a:normAutofit/>
          </a:bodyPr>
          <a:lstStyle/>
          <a:p>
            <a:pPr rtl="0">
              <a:spcAft>
                <a:spcPts val="600"/>
              </a:spcAft>
            </a:pPr>
            <a:fld id="{4950F5D8-22E1-4015-8661-E5B1FD28C2DE}" type="slidenum">
              <a:rPr lang="en-GB" smtClean="0"/>
              <a:pPr rtl="0">
                <a:spcAft>
                  <a:spcPts val="600"/>
                </a:spcAft>
              </a:pPr>
              <a:t>10</a:t>
            </a:fld>
            <a:endParaRPr lang="en-GB"/>
          </a:p>
        </p:txBody>
      </p:sp>
      <p:sp>
        <p:nvSpPr>
          <p:cNvPr id="11" name="Text Placeholder 10">
            <a:extLst>
              <a:ext uri="{FF2B5EF4-FFF2-40B4-BE49-F238E27FC236}">
                <a16:creationId xmlns:a16="http://schemas.microsoft.com/office/drawing/2014/main" id="{042B96C2-B574-4A9E-B703-C8AE9F6351A5}"/>
              </a:ext>
            </a:extLst>
          </p:cNvPr>
          <p:cNvSpPr>
            <a:spLocks noGrp="1"/>
          </p:cNvSpPr>
          <p:nvPr>
            <p:ph type="body" sz="quarter" idx="47"/>
          </p:nvPr>
        </p:nvSpPr>
        <p:spPr>
          <a:xfrm>
            <a:off x="836613" y="1392450"/>
            <a:ext cx="10515600" cy="552848"/>
          </a:xfrm>
        </p:spPr>
        <p:txBody>
          <a:bodyPr rtlCol="0">
            <a:normAutofit/>
          </a:bodyPr>
          <a:lstStyle/>
          <a:p>
            <a:pPr rtl="0"/>
            <a:r>
              <a:rPr lang="en-GB" dirty="0"/>
              <a:t>No evil, villainous plot here but I am jealous I would love to go out for lunch with my </a:t>
            </a:r>
            <a:r>
              <a:rPr lang="en-GB" dirty="0" err="1"/>
              <a:t>faveritoe</a:t>
            </a:r>
            <a:r>
              <a:rPr lang="en-GB" dirty="0"/>
              <a:t> fashion designer.</a:t>
            </a:r>
          </a:p>
        </p:txBody>
      </p:sp>
      <p:sp>
        <p:nvSpPr>
          <p:cNvPr id="9" name="Text Placeholder 8">
            <a:extLst>
              <a:ext uri="{FF2B5EF4-FFF2-40B4-BE49-F238E27FC236}">
                <a16:creationId xmlns:a16="http://schemas.microsoft.com/office/drawing/2014/main" id="{86A6793B-A78C-4EEC-AE9E-5425AEE2253E}"/>
              </a:ext>
            </a:extLst>
          </p:cNvPr>
          <p:cNvSpPr>
            <a:spLocks noGrp="1"/>
          </p:cNvSpPr>
          <p:nvPr>
            <p:ph type="body" idx="60"/>
          </p:nvPr>
        </p:nvSpPr>
        <p:spPr>
          <a:xfrm>
            <a:off x="2534173" y="3053492"/>
            <a:ext cx="1908000" cy="591259"/>
          </a:xfrm>
        </p:spPr>
        <p:txBody>
          <a:bodyPr rtlCol="0" anchor="b">
            <a:normAutofit lnSpcReduction="10000"/>
          </a:bodyPr>
          <a:lstStyle/>
          <a:p>
            <a:pPr rtl="0"/>
            <a:r>
              <a:rPr lang="en-GB" dirty="0"/>
              <a:t>Bidding farewell</a:t>
            </a:r>
          </a:p>
        </p:txBody>
      </p:sp>
      <p:sp>
        <p:nvSpPr>
          <p:cNvPr id="5127" name="Text Placeholder 7">
            <a:extLst>
              <a:ext uri="{FF2B5EF4-FFF2-40B4-BE49-F238E27FC236}">
                <a16:creationId xmlns:a16="http://schemas.microsoft.com/office/drawing/2014/main" id="{EC265B95-87AC-1DAB-E4DE-C79D3C5D64DC}"/>
              </a:ext>
            </a:extLst>
          </p:cNvPr>
          <p:cNvSpPr>
            <a:spLocks noGrp="1"/>
          </p:cNvSpPr>
          <p:nvPr>
            <p:ph type="body" sz="quarter" idx="61"/>
          </p:nvPr>
        </p:nvSpPr>
        <p:spPr>
          <a:xfrm>
            <a:off x="2244754" y="3642793"/>
            <a:ext cx="1908000" cy="214088"/>
          </a:xfrm>
        </p:spPr>
        <p:txBody>
          <a:bodyPr/>
          <a:lstStyle/>
          <a:p>
            <a:r>
              <a:rPr lang="en-US" dirty="0"/>
              <a:t>My moment of jealousy </a:t>
            </a:r>
          </a:p>
        </p:txBody>
      </p:sp>
      <p:pic>
        <p:nvPicPr>
          <p:cNvPr id="5122" name="Picture 2" descr="Baron who married Australian socialite ...">
            <a:extLst>
              <a:ext uri="{FF2B5EF4-FFF2-40B4-BE49-F238E27FC236}">
                <a16:creationId xmlns:a16="http://schemas.microsoft.com/office/drawing/2014/main" id="{5ECFA125-0CDE-662C-B95F-5F19E284D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167" r="4" b="14290"/>
          <a:stretch/>
        </p:blipFill>
        <p:spPr bwMode="auto">
          <a:xfrm>
            <a:off x="1207008" y="2841244"/>
            <a:ext cx="1179576" cy="1179576"/>
          </a:xfrm>
          <a:prstGeom prst="ellipse">
            <a:avLst/>
          </a:prstGeom>
          <a:solidFill>
            <a:srgbClr val="FFFFFF"/>
          </a:solidFill>
          <a:ln>
            <a:solidFill>
              <a:schemeClr val="tx2"/>
            </a:solidFill>
          </a:ln>
        </p:spPr>
      </p:pic>
      <p:sp>
        <p:nvSpPr>
          <p:cNvPr id="5129" name="Text Placeholder 10">
            <a:extLst>
              <a:ext uri="{FF2B5EF4-FFF2-40B4-BE49-F238E27FC236}">
                <a16:creationId xmlns:a16="http://schemas.microsoft.com/office/drawing/2014/main" id="{180519A1-E3B5-BEEC-1607-F3C7E31848EE}"/>
              </a:ext>
            </a:extLst>
          </p:cNvPr>
          <p:cNvSpPr>
            <a:spLocks noGrp="1"/>
          </p:cNvSpPr>
          <p:nvPr>
            <p:ph type="body" sz="quarter" idx="72"/>
          </p:nvPr>
        </p:nvSpPr>
        <p:spPr>
          <a:xfrm>
            <a:off x="6072016" y="3690725"/>
            <a:ext cx="1908000" cy="214088"/>
          </a:xfrm>
        </p:spPr>
        <p:txBody>
          <a:bodyPr/>
          <a:lstStyle/>
          <a:p>
            <a:endParaRPr lang="en-US" dirty="0"/>
          </a:p>
        </p:txBody>
      </p:sp>
      <p:pic>
        <p:nvPicPr>
          <p:cNvPr id="52" name="Picture Placeholder 12" descr="Company logo">
            <a:extLst>
              <a:ext uri="{FF2B5EF4-FFF2-40B4-BE49-F238E27FC236}">
                <a16:creationId xmlns:a16="http://schemas.microsoft.com/office/drawing/2014/main" id="{0B9A4C18-52B1-5D4B-B794-99F13C7A4E11}"/>
              </a:ext>
            </a:extLst>
          </p:cNvPr>
          <p:cNvPicPr>
            <a:picLocks noChangeAspect="1"/>
          </p:cNvPicPr>
          <p:nvPr/>
        </p:nvPicPr>
        <p:blipFill>
          <a:blip r:embed="rId4">
            <a:extLst>
              <a:ext uri="{28A0092B-C50C-407E-A947-70E740481C1C}">
                <a14:useLocalDpi xmlns:a14="http://schemas.microsoft.com/office/drawing/2010/main" val="0"/>
              </a:ext>
            </a:extLst>
          </a:blip>
          <a:srcRect l="34393" r="45358" b="2"/>
          <a:stretch/>
        </p:blipFill>
        <p:spPr>
          <a:xfrm>
            <a:off x="4744851" y="2841244"/>
            <a:ext cx="1179576" cy="1179576"/>
          </a:xfrm>
          <a:prstGeom prst="ellipse">
            <a:avLst/>
          </a:prstGeom>
          <a:noFill/>
          <a:ln>
            <a:solidFill>
              <a:schemeClr val="tx2"/>
            </a:solidFill>
          </a:ln>
        </p:spPr>
      </p:pic>
      <p:sp>
        <p:nvSpPr>
          <p:cNvPr id="5131" name="Text Placeholder 12">
            <a:extLst>
              <a:ext uri="{FF2B5EF4-FFF2-40B4-BE49-F238E27FC236}">
                <a16:creationId xmlns:a16="http://schemas.microsoft.com/office/drawing/2014/main" id="{49A757A4-4932-CD87-F8DF-01C5C498D3E7}"/>
              </a:ext>
            </a:extLst>
          </p:cNvPr>
          <p:cNvSpPr>
            <a:spLocks noGrp="1"/>
          </p:cNvSpPr>
          <p:nvPr>
            <p:ph type="body" idx="74"/>
          </p:nvPr>
        </p:nvSpPr>
        <p:spPr>
          <a:xfrm>
            <a:off x="9516223" y="3053492"/>
            <a:ext cx="1908000" cy="591259"/>
          </a:xfrm>
        </p:spPr>
        <p:txBody>
          <a:bodyPr/>
          <a:lstStyle/>
          <a:p>
            <a:endParaRPr lang="en-US"/>
          </a:p>
        </p:txBody>
      </p:sp>
      <p:sp>
        <p:nvSpPr>
          <p:cNvPr id="5133" name="Text Placeholder 13">
            <a:extLst>
              <a:ext uri="{FF2B5EF4-FFF2-40B4-BE49-F238E27FC236}">
                <a16:creationId xmlns:a16="http://schemas.microsoft.com/office/drawing/2014/main" id="{8D967AC2-9E84-2226-64C4-2401B72F9864}"/>
              </a:ext>
            </a:extLst>
          </p:cNvPr>
          <p:cNvSpPr>
            <a:spLocks noGrp="1"/>
          </p:cNvSpPr>
          <p:nvPr>
            <p:ph type="body" sz="quarter" idx="75"/>
          </p:nvPr>
        </p:nvSpPr>
        <p:spPr>
          <a:xfrm>
            <a:off x="9516223" y="3690725"/>
            <a:ext cx="1908000" cy="214088"/>
          </a:xfrm>
        </p:spPr>
        <p:txBody>
          <a:bodyPr/>
          <a:lstStyle/>
          <a:p>
            <a:endParaRPr lang="en-US"/>
          </a:p>
        </p:txBody>
      </p:sp>
      <p:sp>
        <p:nvSpPr>
          <p:cNvPr id="5135" name="Picture Placeholder 14">
            <a:extLst>
              <a:ext uri="{FF2B5EF4-FFF2-40B4-BE49-F238E27FC236}">
                <a16:creationId xmlns:a16="http://schemas.microsoft.com/office/drawing/2014/main" id="{0158A615-CE4A-2697-F9EB-8FA2296E4546}"/>
              </a:ext>
            </a:extLst>
          </p:cNvPr>
          <p:cNvSpPr>
            <a:spLocks noGrp="1"/>
          </p:cNvSpPr>
          <p:nvPr>
            <p:ph type="pic" sz="quarter" idx="76"/>
          </p:nvPr>
        </p:nvSpPr>
        <p:spPr>
          <a:xfrm>
            <a:off x="8189058" y="2841244"/>
            <a:ext cx="1179576" cy="1179576"/>
          </a:xfrm>
        </p:spPr>
        <p:txBody>
          <a:bodyPr/>
          <a:lstStyle/>
          <a:p>
            <a:endParaRPr lang="en-GB"/>
          </a:p>
        </p:txBody>
      </p:sp>
      <p:pic>
        <p:nvPicPr>
          <p:cNvPr id="18" name="Picture 17">
            <a:extLst>
              <a:ext uri="{FF2B5EF4-FFF2-40B4-BE49-F238E27FC236}">
                <a16:creationId xmlns:a16="http://schemas.microsoft.com/office/drawing/2014/main" id="{05F651CA-2D2C-336F-186B-D445DA8E2E74}"/>
              </a:ext>
            </a:extLst>
          </p:cNvPr>
          <p:cNvPicPr>
            <a:picLocks noChangeAspect="1"/>
          </p:cNvPicPr>
          <p:nvPr/>
        </p:nvPicPr>
        <p:blipFill>
          <a:blip r:embed="rId5"/>
          <a:stretch>
            <a:fillRect/>
          </a:stretch>
        </p:blipFill>
        <p:spPr>
          <a:xfrm>
            <a:off x="1056158" y="4052743"/>
            <a:ext cx="3359932" cy="2562225"/>
          </a:xfrm>
          <a:prstGeom prst="rect">
            <a:avLst/>
          </a:prstGeom>
        </p:spPr>
      </p:pic>
      <p:sp>
        <p:nvSpPr>
          <p:cNvPr id="13" name="Text Placeholder 12">
            <a:extLst>
              <a:ext uri="{FF2B5EF4-FFF2-40B4-BE49-F238E27FC236}">
                <a16:creationId xmlns:a16="http://schemas.microsoft.com/office/drawing/2014/main" id="{DA361B3E-2E8B-4AA2-9581-7BE5FB6F89ED}"/>
              </a:ext>
            </a:extLst>
          </p:cNvPr>
          <p:cNvSpPr>
            <a:spLocks noGrp="1"/>
          </p:cNvSpPr>
          <p:nvPr>
            <p:ph type="body" idx="77"/>
          </p:nvPr>
        </p:nvSpPr>
        <p:spPr>
          <a:xfrm>
            <a:off x="2534173" y="4675444"/>
            <a:ext cx="1908000" cy="612438"/>
          </a:xfrm>
        </p:spPr>
        <p:txBody>
          <a:bodyPr rtlCol="0" anchor="b">
            <a:normAutofit/>
          </a:bodyPr>
          <a:lstStyle/>
          <a:p>
            <a:pPr rtl="0"/>
            <a:endParaRPr lang="en-GB" dirty="0"/>
          </a:p>
        </p:txBody>
      </p:sp>
      <p:sp>
        <p:nvSpPr>
          <p:cNvPr id="5137" name="Text Placeholder 16">
            <a:extLst>
              <a:ext uri="{FF2B5EF4-FFF2-40B4-BE49-F238E27FC236}">
                <a16:creationId xmlns:a16="http://schemas.microsoft.com/office/drawing/2014/main" id="{43E252C3-FA7E-1801-5662-999C558AFD76}"/>
              </a:ext>
            </a:extLst>
          </p:cNvPr>
          <p:cNvSpPr>
            <a:spLocks noGrp="1"/>
          </p:cNvSpPr>
          <p:nvPr>
            <p:ph type="body" sz="quarter" idx="78"/>
          </p:nvPr>
        </p:nvSpPr>
        <p:spPr>
          <a:xfrm>
            <a:off x="2534173" y="5333856"/>
            <a:ext cx="1908000" cy="214088"/>
          </a:xfrm>
        </p:spPr>
        <p:txBody>
          <a:bodyPr/>
          <a:lstStyle/>
          <a:p>
            <a:endParaRPr lang="en-US"/>
          </a:p>
        </p:txBody>
      </p:sp>
      <p:sp>
        <p:nvSpPr>
          <p:cNvPr id="5139" name="Picture Placeholder 17">
            <a:extLst>
              <a:ext uri="{FF2B5EF4-FFF2-40B4-BE49-F238E27FC236}">
                <a16:creationId xmlns:a16="http://schemas.microsoft.com/office/drawing/2014/main" id="{EAD53DEC-03CD-79C6-308E-5A64C570BA88}"/>
              </a:ext>
            </a:extLst>
          </p:cNvPr>
          <p:cNvSpPr>
            <a:spLocks noGrp="1"/>
          </p:cNvSpPr>
          <p:nvPr>
            <p:ph type="pic" sz="quarter" idx="79"/>
          </p:nvPr>
        </p:nvSpPr>
        <p:spPr>
          <a:xfrm>
            <a:off x="1207008" y="4484375"/>
            <a:ext cx="1179576" cy="1179576"/>
          </a:xfrm>
        </p:spPr>
        <p:txBody>
          <a:bodyPr/>
          <a:lstStyle/>
          <a:p>
            <a:endParaRPr lang="en-GB"/>
          </a:p>
        </p:txBody>
      </p:sp>
      <p:sp>
        <p:nvSpPr>
          <p:cNvPr id="12" name="Text Placeholder 11">
            <a:extLst>
              <a:ext uri="{FF2B5EF4-FFF2-40B4-BE49-F238E27FC236}">
                <a16:creationId xmlns:a16="http://schemas.microsoft.com/office/drawing/2014/main" id="{16941F60-23D2-4005-A1C4-2A1179736036}"/>
              </a:ext>
            </a:extLst>
          </p:cNvPr>
          <p:cNvSpPr>
            <a:spLocks noGrp="1"/>
          </p:cNvSpPr>
          <p:nvPr>
            <p:ph type="body" idx="80"/>
          </p:nvPr>
        </p:nvSpPr>
        <p:spPr>
          <a:xfrm>
            <a:off x="6072016" y="4675444"/>
            <a:ext cx="1908000" cy="612438"/>
          </a:xfrm>
        </p:spPr>
        <p:txBody>
          <a:bodyPr rtlCol="0" anchor="b">
            <a:normAutofit/>
          </a:bodyPr>
          <a:lstStyle/>
          <a:p>
            <a:pPr rtl="0"/>
            <a:r>
              <a:rPr lang="en-GB" dirty="0"/>
              <a:t>Diana and kanga at lunch</a:t>
            </a:r>
          </a:p>
        </p:txBody>
      </p:sp>
      <p:sp>
        <p:nvSpPr>
          <p:cNvPr id="5141" name="Text Placeholder 19">
            <a:extLst>
              <a:ext uri="{FF2B5EF4-FFF2-40B4-BE49-F238E27FC236}">
                <a16:creationId xmlns:a16="http://schemas.microsoft.com/office/drawing/2014/main" id="{EB2BE956-0E5E-A937-0A17-10279C7C4B0A}"/>
              </a:ext>
            </a:extLst>
          </p:cNvPr>
          <p:cNvSpPr>
            <a:spLocks noGrp="1"/>
          </p:cNvSpPr>
          <p:nvPr>
            <p:ph type="body" sz="quarter" idx="81"/>
          </p:nvPr>
        </p:nvSpPr>
        <p:spPr>
          <a:xfrm>
            <a:off x="6072016" y="5333856"/>
            <a:ext cx="1908000" cy="214088"/>
          </a:xfrm>
        </p:spPr>
        <p:txBody>
          <a:bodyPr/>
          <a:lstStyle/>
          <a:p>
            <a:endParaRPr lang="en-US"/>
          </a:p>
        </p:txBody>
      </p:sp>
      <p:pic>
        <p:nvPicPr>
          <p:cNvPr id="14" name="Picture Placeholder 13">
            <a:extLst>
              <a:ext uri="{FF2B5EF4-FFF2-40B4-BE49-F238E27FC236}">
                <a16:creationId xmlns:a16="http://schemas.microsoft.com/office/drawing/2014/main" id="{14B7A056-B211-9624-836F-8EB8C2FCFA0A}"/>
              </a:ext>
            </a:extLst>
          </p:cNvPr>
          <p:cNvPicPr>
            <a:picLocks noGrp="1" noChangeAspect="1"/>
          </p:cNvPicPr>
          <p:nvPr>
            <p:ph type="pic" sz="quarter" idx="82"/>
          </p:nvPr>
        </p:nvPicPr>
        <p:blipFill>
          <a:blip r:embed="rId6"/>
          <a:srcRect t="664" b="664"/>
          <a:stretch>
            <a:fillRect/>
          </a:stretch>
        </p:blipFill>
        <p:spPr>
          <a:xfrm>
            <a:off x="4745038" y="4484688"/>
            <a:ext cx="1179512" cy="1179512"/>
          </a:xfrm>
          <a:prstGeom prst="rect">
            <a:avLst/>
          </a:prstGeom>
        </p:spPr>
      </p:pic>
      <p:sp>
        <p:nvSpPr>
          <p:cNvPr id="5145" name="Text Placeholder 21">
            <a:extLst>
              <a:ext uri="{FF2B5EF4-FFF2-40B4-BE49-F238E27FC236}">
                <a16:creationId xmlns:a16="http://schemas.microsoft.com/office/drawing/2014/main" id="{5A18345D-1FDC-B253-0072-EC824FCFDAC9}"/>
              </a:ext>
            </a:extLst>
          </p:cNvPr>
          <p:cNvSpPr>
            <a:spLocks noGrp="1"/>
          </p:cNvSpPr>
          <p:nvPr>
            <p:ph type="body" idx="83"/>
          </p:nvPr>
        </p:nvSpPr>
        <p:spPr>
          <a:xfrm>
            <a:off x="8267176" y="4453016"/>
            <a:ext cx="1908000" cy="612438"/>
          </a:xfrm>
        </p:spPr>
        <p:txBody>
          <a:bodyPr/>
          <a:lstStyle/>
          <a:p>
            <a:r>
              <a:rPr lang="en-US" dirty="0"/>
              <a:t>Kanga ball </a:t>
            </a:r>
          </a:p>
        </p:txBody>
      </p:sp>
      <p:sp>
        <p:nvSpPr>
          <p:cNvPr id="5147" name="Text Placeholder 22">
            <a:extLst>
              <a:ext uri="{FF2B5EF4-FFF2-40B4-BE49-F238E27FC236}">
                <a16:creationId xmlns:a16="http://schemas.microsoft.com/office/drawing/2014/main" id="{135DEEE2-A751-4482-5BED-6BB523F6151C}"/>
              </a:ext>
            </a:extLst>
          </p:cNvPr>
          <p:cNvSpPr>
            <a:spLocks noGrp="1"/>
          </p:cNvSpPr>
          <p:nvPr>
            <p:ph type="body" sz="quarter" idx="84"/>
          </p:nvPr>
        </p:nvSpPr>
        <p:spPr>
          <a:xfrm>
            <a:off x="8163944" y="5158676"/>
            <a:ext cx="1908000" cy="847721"/>
          </a:xfrm>
        </p:spPr>
        <p:txBody>
          <a:bodyPr>
            <a:normAutofit/>
          </a:bodyPr>
          <a:lstStyle/>
          <a:p>
            <a:r>
              <a:rPr lang="en-US" dirty="0"/>
              <a:t>Hosted by lady dale </a:t>
            </a:r>
            <a:r>
              <a:rPr lang="en-US" dirty="0" err="1"/>
              <a:t>tryon</a:t>
            </a:r>
            <a:r>
              <a:rPr lang="en-US" dirty="0"/>
              <a:t> also known as kanga for SANE </a:t>
            </a:r>
          </a:p>
        </p:txBody>
      </p:sp>
      <p:sp>
        <p:nvSpPr>
          <p:cNvPr id="5149" name="Picture Placeholder 23">
            <a:extLst>
              <a:ext uri="{FF2B5EF4-FFF2-40B4-BE49-F238E27FC236}">
                <a16:creationId xmlns:a16="http://schemas.microsoft.com/office/drawing/2014/main" id="{A5F9CCF1-D781-915A-A8FA-330B582311DD}"/>
              </a:ext>
            </a:extLst>
          </p:cNvPr>
          <p:cNvSpPr>
            <a:spLocks noGrp="1"/>
          </p:cNvSpPr>
          <p:nvPr>
            <p:ph type="pic" sz="quarter" idx="85"/>
          </p:nvPr>
        </p:nvSpPr>
        <p:spPr>
          <a:xfrm>
            <a:off x="8189058" y="4484375"/>
            <a:ext cx="1179576" cy="1179576"/>
          </a:xfrm>
        </p:spPr>
        <p:txBody>
          <a:bodyPr/>
          <a:lstStyle/>
          <a:p>
            <a:endParaRPr lang="en-GB"/>
          </a:p>
        </p:txBody>
      </p:sp>
      <p:pic>
        <p:nvPicPr>
          <p:cNvPr id="6" name="Picture 5">
            <a:extLst>
              <a:ext uri="{FF2B5EF4-FFF2-40B4-BE49-F238E27FC236}">
                <a16:creationId xmlns:a16="http://schemas.microsoft.com/office/drawing/2014/main" id="{99240FED-4DAA-DF80-CFC4-820AD2CFFBFE}"/>
              </a:ext>
            </a:extLst>
          </p:cNvPr>
          <p:cNvPicPr>
            <a:picLocks noChangeAspect="1"/>
          </p:cNvPicPr>
          <p:nvPr/>
        </p:nvPicPr>
        <p:blipFill>
          <a:blip r:embed="rId6"/>
          <a:srcRect t="32353" r="1" b="47634"/>
          <a:stretch/>
        </p:blipFill>
        <p:spPr>
          <a:xfrm>
            <a:off x="9409913" y="851603"/>
            <a:ext cx="1938528" cy="393192"/>
          </a:xfrm>
          <a:prstGeom prst="roundRect">
            <a:avLst/>
          </a:prstGeom>
          <a:noFill/>
        </p:spPr>
      </p:pic>
      <p:sp>
        <p:nvSpPr>
          <p:cNvPr id="16" name="Text Placeholder 15">
            <a:extLst>
              <a:ext uri="{FF2B5EF4-FFF2-40B4-BE49-F238E27FC236}">
                <a16:creationId xmlns:a16="http://schemas.microsoft.com/office/drawing/2014/main" id="{17147200-F016-630C-24AD-F56E893983E9}"/>
              </a:ext>
            </a:extLst>
          </p:cNvPr>
          <p:cNvSpPr>
            <a:spLocks noGrp="1"/>
          </p:cNvSpPr>
          <p:nvPr>
            <p:ph type="body" idx="71"/>
          </p:nvPr>
        </p:nvSpPr>
        <p:spPr/>
        <p:txBody>
          <a:bodyPr/>
          <a:lstStyle/>
          <a:p>
            <a:endParaRPr lang="en-GB"/>
          </a:p>
        </p:txBody>
      </p:sp>
      <p:pic>
        <p:nvPicPr>
          <p:cNvPr id="17" name="Picture 16">
            <a:extLst>
              <a:ext uri="{FF2B5EF4-FFF2-40B4-BE49-F238E27FC236}">
                <a16:creationId xmlns:a16="http://schemas.microsoft.com/office/drawing/2014/main" id="{95037EF8-EE4A-0D7A-4EE2-C0C1BB673CF7}"/>
              </a:ext>
            </a:extLst>
          </p:cNvPr>
          <p:cNvPicPr>
            <a:picLocks noChangeAspect="1"/>
          </p:cNvPicPr>
          <p:nvPr/>
        </p:nvPicPr>
        <p:blipFill>
          <a:blip r:embed="rId7"/>
          <a:stretch>
            <a:fillRect/>
          </a:stretch>
        </p:blipFill>
        <p:spPr>
          <a:xfrm>
            <a:off x="4651215" y="2733950"/>
            <a:ext cx="3359932" cy="1619250"/>
          </a:xfrm>
          <a:prstGeom prst="rect">
            <a:avLst/>
          </a:prstGeom>
        </p:spPr>
      </p:pic>
      <p:pic>
        <p:nvPicPr>
          <p:cNvPr id="19" name="Picture 18">
            <a:extLst>
              <a:ext uri="{FF2B5EF4-FFF2-40B4-BE49-F238E27FC236}">
                <a16:creationId xmlns:a16="http://schemas.microsoft.com/office/drawing/2014/main" id="{325AA6AD-0AB2-E7C4-C84E-25AC50AA239E}"/>
              </a:ext>
            </a:extLst>
          </p:cNvPr>
          <p:cNvPicPr>
            <a:picLocks noChangeAspect="1"/>
          </p:cNvPicPr>
          <p:nvPr/>
        </p:nvPicPr>
        <p:blipFill>
          <a:blip r:embed="rId8"/>
          <a:stretch>
            <a:fillRect/>
          </a:stretch>
        </p:blipFill>
        <p:spPr>
          <a:xfrm>
            <a:off x="8267176" y="2386020"/>
            <a:ext cx="3556961" cy="1647825"/>
          </a:xfrm>
          <a:prstGeom prst="rect">
            <a:avLst/>
          </a:prstGeom>
        </p:spPr>
      </p:pic>
    </p:spTree>
    <p:extLst>
      <p:ext uri="{BB962C8B-B14F-4D97-AF65-F5344CB8AC3E}">
        <p14:creationId xmlns:p14="http://schemas.microsoft.com/office/powerpoint/2010/main" val="222434733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barn(inVertical)">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5122"/>
                                        </p:tgtEl>
                                        <p:attrNameLst>
                                          <p:attrName>style.visibility</p:attrName>
                                        </p:attrNameLst>
                                      </p:cBhvr>
                                      <p:to>
                                        <p:strVal val="visible"/>
                                      </p:to>
                                    </p:set>
                                    <p:animEffect transition="in" filter="fade">
                                      <p:cBhvr>
                                        <p:cTn id="22" dur="1000"/>
                                        <p:tgtEl>
                                          <p:spTgt spid="5122"/>
                                        </p:tgtEl>
                                      </p:cBhvr>
                                    </p:animEffect>
                                    <p:anim calcmode="lin" valueType="num">
                                      <p:cBhvr>
                                        <p:cTn id="23" dur="1000" fill="hold"/>
                                        <p:tgtEl>
                                          <p:spTgt spid="5122"/>
                                        </p:tgtEl>
                                        <p:attrNameLst>
                                          <p:attrName>ppt_x</p:attrName>
                                        </p:attrNameLst>
                                      </p:cBhvr>
                                      <p:tavLst>
                                        <p:tav tm="0">
                                          <p:val>
                                            <p:strVal val="#ppt_x"/>
                                          </p:val>
                                        </p:tav>
                                        <p:tav tm="100000">
                                          <p:val>
                                            <p:strVal val="#ppt_x"/>
                                          </p:val>
                                        </p:tav>
                                      </p:tavLst>
                                    </p:anim>
                                    <p:anim calcmode="lin" valueType="num">
                                      <p:cBhvr>
                                        <p:cTn id="24"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127">
                                            <p:txEl>
                                              <p:pRg st="0" end="0"/>
                                            </p:txEl>
                                          </p:spTgt>
                                        </p:tgtEl>
                                        <p:attrNameLst>
                                          <p:attrName>style.visibility</p:attrName>
                                        </p:attrNameLst>
                                      </p:cBhvr>
                                      <p:to>
                                        <p:strVal val="visible"/>
                                      </p:to>
                                    </p:set>
                                    <p:animEffect transition="in" filter="fade">
                                      <p:cBhvr>
                                        <p:cTn id="29" dur="1000"/>
                                        <p:tgtEl>
                                          <p:spTgt spid="5127">
                                            <p:txEl>
                                              <p:pRg st="0" end="0"/>
                                            </p:txEl>
                                          </p:spTgt>
                                        </p:tgtEl>
                                      </p:cBhvr>
                                    </p:animEffect>
                                    <p:anim calcmode="lin" valueType="num">
                                      <p:cBhvr>
                                        <p:cTn id="30" dur="1000" fill="hold"/>
                                        <p:tgtEl>
                                          <p:spTgt spid="5127">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51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1000"/>
                                        <p:tgtEl>
                                          <p:spTgt spid="9">
                                            <p:txEl>
                                              <p:pRg st="0" end="0"/>
                                            </p:txEl>
                                          </p:spTgt>
                                        </p:tgtEl>
                                      </p:cBhvr>
                                    </p:animEffect>
                                    <p:anim calcmode="lin" valueType="num">
                                      <p:cBhvr>
                                        <p:cTn id="3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2">
                                            <p:txEl>
                                              <p:pRg st="0" end="0"/>
                                            </p:txEl>
                                          </p:spTgt>
                                        </p:tgtEl>
                                        <p:attrNameLst>
                                          <p:attrName>style.visibility</p:attrName>
                                        </p:attrNameLst>
                                      </p:cBhvr>
                                      <p:to>
                                        <p:strVal val="visible"/>
                                      </p:to>
                                    </p:set>
                                    <p:animEffect transition="in" filter="barn(inVertical)">
                                      <p:cBhvr>
                                        <p:cTn id="57" dur="500"/>
                                        <p:tgtEl>
                                          <p:spTgt spid="1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5145">
                                            <p:txEl>
                                              <p:pRg st="0" end="0"/>
                                            </p:txEl>
                                          </p:spTgt>
                                        </p:tgtEl>
                                        <p:attrNameLst>
                                          <p:attrName>style.visibility</p:attrName>
                                        </p:attrNameLst>
                                      </p:cBhvr>
                                      <p:to>
                                        <p:strVal val="visible"/>
                                      </p:to>
                                    </p:set>
                                    <p:animEffect transition="in" filter="barn(inVertical)">
                                      <p:cBhvr>
                                        <p:cTn id="67" dur="500"/>
                                        <p:tgtEl>
                                          <p:spTgt spid="5145">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5147">
                                            <p:txEl>
                                              <p:pRg st="0" end="0"/>
                                            </p:txEl>
                                          </p:spTgt>
                                        </p:tgtEl>
                                        <p:attrNameLst>
                                          <p:attrName>style.visibility</p:attrName>
                                        </p:attrNameLst>
                                      </p:cBhvr>
                                      <p:to>
                                        <p:strVal val="visible"/>
                                      </p:to>
                                    </p:set>
                                    <p:animEffect transition="in" filter="fade">
                                      <p:cBhvr>
                                        <p:cTn id="72" dur="1000"/>
                                        <p:tgtEl>
                                          <p:spTgt spid="5147">
                                            <p:txEl>
                                              <p:pRg st="0" end="0"/>
                                            </p:txEl>
                                          </p:spTgt>
                                        </p:tgtEl>
                                      </p:cBhvr>
                                    </p:animEffect>
                                    <p:anim calcmode="lin" valueType="num">
                                      <p:cBhvr>
                                        <p:cTn id="73" dur="1000" fill="hold"/>
                                        <p:tgtEl>
                                          <p:spTgt spid="5147">
                                            <p:txEl>
                                              <p:pRg st="0" end="0"/>
                                            </p:txEl>
                                          </p:spTgt>
                                        </p:tgtEl>
                                        <p:attrNameLst>
                                          <p:attrName>ppt_x</p:attrName>
                                        </p:attrNameLst>
                                      </p:cBhvr>
                                      <p:tavLst>
                                        <p:tav tm="0">
                                          <p:val>
                                            <p:strVal val="#ppt_x"/>
                                          </p:val>
                                        </p:tav>
                                        <p:tav tm="100000">
                                          <p:val>
                                            <p:strVal val="#ppt_x"/>
                                          </p:val>
                                        </p:tav>
                                      </p:tavLst>
                                    </p:anim>
                                    <p:anim calcmode="lin" valueType="num">
                                      <p:cBhvr>
                                        <p:cTn id="74" dur="1000" fill="hold"/>
                                        <p:tgtEl>
                                          <p:spTgt spid="514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P spid="9" grpId="0" build="p"/>
      <p:bldP spid="5127" grpId="0" build="p"/>
      <p:bldP spid="12" grpId="0" build="p"/>
      <p:bldP spid="5145" grpId="0" build="p"/>
      <p:bldP spid="514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80F06-083D-670F-E84A-4C92433AF066}"/>
              </a:ext>
            </a:extLst>
          </p:cNvPr>
          <p:cNvSpPr>
            <a:spLocks noGrp="1"/>
          </p:cNvSpPr>
          <p:nvPr>
            <p:ph type="title"/>
          </p:nvPr>
        </p:nvSpPr>
        <p:spPr/>
        <p:txBody>
          <a:bodyPr/>
          <a:lstStyle/>
          <a:p>
            <a:r>
              <a:rPr lang="en-GB" dirty="0"/>
              <a:t>Kanga and family</a:t>
            </a:r>
          </a:p>
        </p:txBody>
      </p:sp>
      <p:sp>
        <p:nvSpPr>
          <p:cNvPr id="3" name="Date Placeholder 2">
            <a:extLst>
              <a:ext uri="{FF2B5EF4-FFF2-40B4-BE49-F238E27FC236}">
                <a16:creationId xmlns:a16="http://schemas.microsoft.com/office/drawing/2014/main" id="{FA2A7123-9F24-5566-69EE-07A9E2801FDB}"/>
              </a:ext>
            </a:extLst>
          </p:cNvPr>
          <p:cNvSpPr>
            <a:spLocks noGrp="1"/>
          </p:cNvSpPr>
          <p:nvPr>
            <p:ph type="dt" sz="half" idx="10"/>
          </p:nvPr>
        </p:nvSpPr>
        <p:spPr/>
        <p:txBody>
          <a:bodyPr/>
          <a:lstStyle/>
          <a:p>
            <a:pPr rtl="0"/>
            <a:fld id="{C7CE7625-35D1-45C7-BA15-98B74631BF8B}"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A6BE82A0-A96B-FFFE-48C6-B84FAE84B26E}"/>
              </a:ext>
            </a:extLst>
          </p:cNvPr>
          <p:cNvSpPr>
            <a:spLocks noGrp="1"/>
          </p:cNvSpPr>
          <p:nvPr>
            <p:ph type="ftr" sz="quarter" idx="11"/>
          </p:nvPr>
        </p:nvSpPr>
        <p:spPr/>
        <p:txBody>
          <a:bodyPr/>
          <a:lstStyle/>
          <a:p>
            <a:pPr rtl="0"/>
            <a:r>
              <a:rPr lang="en-GB" noProof="0"/>
              <a:t>ADD A FOOTER</a:t>
            </a:r>
            <a:endParaRPr lang="en-GB" noProof="0" dirty="0"/>
          </a:p>
        </p:txBody>
      </p:sp>
      <p:sp>
        <p:nvSpPr>
          <p:cNvPr id="5" name="Slide Number Placeholder 4">
            <a:extLst>
              <a:ext uri="{FF2B5EF4-FFF2-40B4-BE49-F238E27FC236}">
                <a16:creationId xmlns:a16="http://schemas.microsoft.com/office/drawing/2014/main" id="{804F662E-B730-6CFE-7CAC-3353767FF376}"/>
              </a:ext>
            </a:extLst>
          </p:cNvPr>
          <p:cNvSpPr>
            <a:spLocks noGrp="1"/>
          </p:cNvSpPr>
          <p:nvPr>
            <p:ph type="sldNum" sz="quarter" idx="12"/>
          </p:nvPr>
        </p:nvSpPr>
        <p:spPr/>
        <p:txBody>
          <a:bodyPr/>
          <a:lstStyle/>
          <a:p>
            <a:pPr rtl="0"/>
            <a:fld id="{4950F5D8-22E1-4015-8661-E5B1FD28C2DE}" type="slidenum">
              <a:rPr lang="en-GB" noProof="0" smtClean="0"/>
              <a:t>11</a:t>
            </a:fld>
            <a:endParaRPr lang="en-GB" noProof="0" dirty="0"/>
          </a:p>
        </p:txBody>
      </p:sp>
      <p:sp>
        <p:nvSpPr>
          <p:cNvPr id="6" name="Picture Placeholder 5">
            <a:extLst>
              <a:ext uri="{FF2B5EF4-FFF2-40B4-BE49-F238E27FC236}">
                <a16:creationId xmlns:a16="http://schemas.microsoft.com/office/drawing/2014/main" id="{02C26A85-896C-6E4A-D03D-1AB56A39BD1A}"/>
              </a:ext>
            </a:extLst>
          </p:cNvPr>
          <p:cNvSpPr>
            <a:spLocks noGrp="1"/>
          </p:cNvSpPr>
          <p:nvPr>
            <p:ph type="pic" sz="quarter" idx="50"/>
          </p:nvPr>
        </p:nvSpPr>
        <p:spPr/>
        <p:txBody>
          <a:bodyPr/>
          <a:lstStyle/>
          <a:p>
            <a:endParaRPr lang="en-GB"/>
          </a:p>
        </p:txBody>
      </p:sp>
      <p:pic>
        <p:nvPicPr>
          <p:cNvPr id="7" name="Picture 6">
            <a:extLst>
              <a:ext uri="{FF2B5EF4-FFF2-40B4-BE49-F238E27FC236}">
                <a16:creationId xmlns:a16="http://schemas.microsoft.com/office/drawing/2014/main" id="{769B6A5F-E16E-FC8E-3F86-3652DFC6A22F}"/>
              </a:ext>
            </a:extLst>
          </p:cNvPr>
          <p:cNvPicPr>
            <a:picLocks noChangeAspect="1"/>
          </p:cNvPicPr>
          <p:nvPr/>
        </p:nvPicPr>
        <p:blipFill>
          <a:blip r:embed="rId2"/>
          <a:stretch>
            <a:fillRect/>
          </a:stretch>
        </p:blipFill>
        <p:spPr>
          <a:xfrm>
            <a:off x="4693539" y="282770"/>
            <a:ext cx="2694232" cy="2185682"/>
          </a:xfrm>
          <a:prstGeom prst="rect">
            <a:avLst/>
          </a:prstGeom>
        </p:spPr>
      </p:pic>
      <p:pic>
        <p:nvPicPr>
          <p:cNvPr id="8" name="Picture 7">
            <a:extLst>
              <a:ext uri="{FF2B5EF4-FFF2-40B4-BE49-F238E27FC236}">
                <a16:creationId xmlns:a16="http://schemas.microsoft.com/office/drawing/2014/main" id="{7CD35E0B-FDC0-7FB8-C1D5-DFCC63FF3F1D}"/>
              </a:ext>
            </a:extLst>
          </p:cNvPr>
          <p:cNvPicPr>
            <a:picLocks noChangeAspect="1"/>
          </p:cNvPicPr>
          <p:nvPr/>
        </p:nvPicPr>
        <p:blipFill>
          <a:blip r:embed="rId3"/>
          <a:stretch>
            <a:fillRect/>
          </a:stretch>
        </p:blipFill>
        <p:spPr>
          <a:xfrm>
            <a:off x="23812" y="148086"/>
            <a:ext cx="2543175" cy="1800225"/>
          </a:xfrm>
          <a:prstGeom prst="rect">
            <a:avLst/>
          </a:prstGeom>
        </p:spPr>
      </p:pic>
      <p:pic>
        <p:nvPicPr>
          <p:cNvPr id="9" name="Picture 8">
            <a:extLst>
              <a:ext uri="{FF2B5EF4-FFF2-40B4-BE49-F238E27FC236}">
                <a16:creationId xmlns:a16="http://schemas.microsoft.com/office/drawing/2014/main" id="{7C48DDF6-2BC6-51C3-23E6-A91956DD3AD5}"/>
              </a:ext>
            </a:extLst>
          </p:cNvPr>
          <p:cNvPicPr>
            <a:picLocks noChangeAspect="1"/>
          </p:cNvPicPr>
          <p:nvPr/>
        </p:nvPicPr>
        <p:blipFill>
          <a:blip r:embed="rId4"/>
          <a:stretch>
            <a:fillRect/>
          </a:stretch>
        </p:blipFill>
        <p:spPr>
          <a:xfrm>
            <a:off x="390524" y="3825228"/>
            <a:ext cx="1809750" cy="2533650"/>
          </a:xfrm>
          <a:prstGeom prst="rect">
            <a:avLst/>
          </a:prstGeom>
        </p:spPr>
      </p:pic>
      <p:pic>
        <p:nvPicPr>
          <p:cNvPr id="10" name="Picture 9">
            <a:extLst>
              <a:ext uri="{FF2B5EF4-FFF2-40B4-BE49-F238E27FC236}">
                <a16:creationId xmlns:a16="http://schemas.microsoft.com/office/drawing/2014/main" id="{1BF3E926-E927-E2AA-D2C1-DA3F1CA1D06A}"/>
              </a:ext>
            </a:extLst>
          </p:cNvPr>
          <p:cNvPicPr>
            <a:picLocks noChangeAspect="1"/>
          </p:cNvPicPr>
          <p:nvPr/>
        </p:nvPicPr>
        <p:blipFill>
          <a:blip r:embed="rId5"/>
          <a:stretch>
            <a:fillRect/>
          </a:stretch>
        </p:blipFill>
        <p:spPr>
          <a:xfrm>
            <a:off x="9152164" y="248098"/>
            <a:ext cx="2857500" cy="1600200"/>
          </a:xfrm>
          <a:prstGeom prst="rect">
            <a:avLst/>
          </a:prstGeom>
        </p:spPr>
      </p:pic>
      <p:pic>
        <p:nvPicPr>
          <p:cNvPr id="11" name="Picture 10">
            <a:extLst>
              <a:ext uri="{FF2B5EF4-FFF2-40B4-BE49-F238E27FC236}">
                <a16:creationId xmlns:a16="http://schemas.microsoft.com/office/drawing/2014/main" id="{386A59C9-FE42-7899-5C80-73BE13C8E753}"/>
              </a:ext>
            </a:extLst>
          </p:cNvPr>
          <p:cNvPicPr>
            <a:picLocks noChangeAspect="1"/>
          </p:cNvPicPr>
          <p:nvPr/>
        </p:nvPicPr>
        <p:blipFill>
          <a:blip r:embed="rId6"/>
          <a:stretch>
            <a:fillRect/>
          </a:stretch>
        </p:blipFill>
        <p:spPr>
          <a:xfrm>
            <a:off x="5456744" y="2910473"/>
            <a:ext cx="2124075" cy="2152650"/>
          </a:xfrm>
          <a:prstGeom prst="rect">
            <a:avLst/>
          </a:prstGeom>
        </p:spPr>
      </p:pic>
      <p:pic>
        <p:nvPicPr>
          <p:cNvPr id="12" name="Picture 11">
            <a:extLst>
              <a:ext uri="{FF2B5EF4-FFF2-40B4-BE49-F238E27FC236}">
                <a16:creationId xmlns:a16="http://schemas.microsoft.com/office/drawing/2014/main" id="{A871244A-43F0-8CBF-3322-4879850F5496}"/>
              </a:ext>
            </a:extLst>
          </p:cNvPr>
          <p:cNvPicPr>
            <a:picLocks noChangeAspect="1"/>
          </p:cNvPicPr>
          <p:nvPr/>
        </p:nvPicPr>
        <p:blipFill>
          <a:blip r:embed="rId7"/>
          <a:stretch>
            <a:fillRect/>
          </a:stretch>
        </p:blipFill>
        <p:spPr>
          <a:xfrm>
            <a:off x="10225978" y="4171502"/>
            <a:ext cx="1876425" cy="2438400"/>
          </a:xfrm>
          <a:prstGeom prst="rect">
            <a:avLst/>
          </a:prstGeom>
        </p:spPr>
      </p:pic>
      <p:pic>
        <p:nvPicPr>
          <p:cNvPr id="13" name="Picture 12">
            <a:extLst>
              <a:ext uri="{FF2B5EF4-FFF2-40B4-BE49-F238E27FC236}">
                <a16:creationId xmlns:a16="http://schemas.microsoft.com/office/drawing/2014/main" id="{5791B313-0E3A-0BAF-F30B-544DEBF3F653}"/>
              </a:ext>
            </a:extLst>
          </p:cNvPr>
          <p:cNvPicPr>
            <a:picLocks noChangeAspect="1"/>
          </p:cNvPicPr>
          <p:nvPr/>
        </p:nvPicPr>
        <p:blipFill>
          <a:blip r:embed="rId8"/>
          <a:stretch>
            <a:fillRect/>
          </a:stretch>
        </p:blipFill>
        <p:spPr>
          <a:xfrm>
            <a:off x="2733865" y="248098"/>
            <a:ext cx="1743075" cy="2619375"/>
          </a:xfrm>
          <a:prstGeom prst="rect">
            <a:avLst/>
          </a:prstGeom>
        </p:spPr>
      </p:pic>
      <p:pic>
        <p:nvPicPr>
          <p:cNvPr id="14" name="Picture 13">
            <a:extLst>
              <a:ext uri="{FF2B5EF4-FFF2-40B4-BE49-F238E27FC236}">
                <a16:creationId xmlns:a16="http://schemas.microsoft.com/office/drawing/2014/main" id="{7A61093E-D711-1D95-0F7E-C7F9490D70F7}"/>
              </a:ext>
            </a:extLst>
          </p:cNvPr>
          <p:cNvPicPr>
            <a:picLocks noChangeAspect="1"/>
          </p:cNvPicPr>
          <p:nvPr/>
        </p:nvPicPr>
        <p:blipFill>
          <a:blip r:embed="rId9"/>
          <a:stretch>
            <a:fillRect/>
          </a:stretch>
        </p:blipFill>
        <p:spPr>
          <a:xfrm>
            <a:off x="7551738" y="148086"/>
            <a:ext cx="1743075" cy="2619375"/>
          </a:xfrm>
          <a:prstGeom prst="rect">
            <a:avLst/>
          </a:prstGeom>
        </p:spPr>
      </p:pic>
      <p:pic>
        <p:nvPicPr>
          <p:cNvPr id="15" name="Picture 14">
            <a:extLst>
              <a:ext uri="{FF2B5EF4-FFF2-40B4-BE49-F238E27FC236}">
                <a16:creationId xmlns:a16="http://schemas.microsoft.com/office/drawing/2014/main" id="{59DC9CF1-E02E-1731-56B7-F0092180A8F6}"/>
              </a:ext>
            </a:extLst>
          </p:cNvPr>
          <p:cNvPicPr>
            <a:picLocks noChangeAspect="1"/>
          </p:cNvPicPr>
          <p:nvPr/>
        </p:nvPicPr>
        <p:blipFill>
          <a:blip r:embed="rId10"/>
          <a:stretch>
            <a:fillRect/>
          </a:stretch>
        </p:blipFill>
        <p:spPr>
          <a:xfrm>
            <a:off x="2285604" y="2636629"/>
            <a:ext cx="3200220" cy="2134547"/>
          </a:xfrm>
          <a:prstGeom prst="rect">
            <a:avLst/>
          </a:prstGeom>
        </p:spPr>
      </p:pic>
      <p:pic>
        <p:nvPicPr>
          <p:cNvPr id="16" name="Picture 15">
            <a:extLst>
              <a:ext uri="{FF2B5EF4-FFF2-40B4-BE49-F238E27FC236}">
                <a16:creationId xmlns:a16="http://schemas.microsoft.com/office/drawing/2014/main" id="{32F144AC-E9AE-BEC6-9026-58B1CC42C622}"/>
              </a:ext>
            </a:extLst>
          </p:cNvPr>
          <p:cNvPicPr>
            <a:picLocks noChangeAspect="1"/>
          </p:cNvPicPr>
          <p:nvPr/>
        </p:nvPicPr>
        <p:blipFill>
          <a:blip r:embed="rId11"/>
          <a:stretch>
            <a:fillRect/>
          </a:stretch>
        </p:blipFill>
        <p:spPr>
          <a:xfrm>
            <a:off x="10425113" y="1658425"/>
            <a:ext cx="1743075" cy="2619375"/>
          </a:xfrm>
          <a:prstGeom prst="rect">
            <a:avLst/>
          </a:prstGeom>
        </p:spPr>
      </p:pic>
      <p:pic>
        <p:nvPicPr>
          <p:cNvPr id="17" name="Picture 16">
            <a:extLst>
              <a:ext uri="{FF2B5EF4-FFF2-40B4-BE49-F238E27FC236}">
                <a16:creationId xmlns:a16="http://schemas.microsoft.com/office/drawing/2014/main" id="{E08C037B-80D9-5641-C9EF-A6018B159412}"/>
              </a:ext>
            </a:extLst>
          </p:cNvPr>
          <p:cNvPicPr>
            <a:picLocks noChangeAspect="1"/>
          </p:cNvPicPr>
          <p:nvPr/>
        </p:nvPicPr>
        <p:blipFill>
          <a:blip r:embed="rId12"/>
          <a:stretch>
            <a:fillRect/>
          </a:stretch>
        </p:blipFill>
        <p:spPr>
          <a:xfrm>
            <a:off x="8775195" y="1794134"/>
            <a:ext cx="1743075" cy="2628900"/>
          </a:xfrm>
          <a:prstGeom prst="rect">
            <a:avLst/>
          </a:prstGeom>
        </p:spPr>
      </p:pic>
      <p:pic>
        <p:nvPicPr>
          <p:cNvPr id="18" name="Picture 17">
            <a:extLst>
              <a:ext uri="{FF2B5EF4-FFF2-40B4-BE49-F238E27FC236}">
                <a16:creationId xmlns:a16="http://schemas.microsoft.com/office/drawing/2014/main" id="{B14C0144-7FBA-63D5-04B8-8CC956FAC8DA}"/>
              </a:ext>
            </a:extLst>
          </p:cNvPr>
          <p:cNvPicPr>
            <a:picLocks noChangeAspect="1"/>
          </p:cNvPicPr>
          <p:nvPr/>
        </p:nvPicPr>
        <p:blipFill>
          <a:blip r:embed="rId13"/>
          <a:stretch>
            <a:fillRect/>
          </a:stretch>
        </p:blipFill>
        <p:spPr>
          <a:xfrm>
            <a:off x="8130983" y="4425476"/>
            <a:ext cx="2285844" cy="1743075"/>
          </a:xfrm>
          <a:prstGeom prst="rect">
            <a:avLst/>
          </a:prstGeom>
        </p:spPr>
      </p:pic>
      <p:pic>
        <p:nvPicPr>
          <p:cNvPr id="19" name="Picture 18">
            <a:extLst>
              <a:ext uri="{FF2B5EF4-FFF2-40B4-BE49-F238E27FC236}">
                <a16:creationId xmlns:a16="http://schemas.microsoft.com/office/drawing/2014/main" id="{68B55A1D-0548-4A32-BA51-0769001DB959}"/>
              </a:ext>
            </a:extLst>
          </p:cNvPr>
          <p:cNvPicPr>
            <a:picLocks noChangeAspect="1"/>
          </p:cNvPicPr>
          <p:nvPr/>
        </p:nvPicPr>
        <p:blipFill>
          <a:blip r:embed="rId14"/>
          <a:stretch>
            <a:fillRect/>
          </a:stretch>
        </p:blipFill>
        <p:spPr>
          <a:xfrm>
            <a:off x="147445" y="1922911"/>
            <a:ext cx="2514600" cy="1819275"/>
          </a:xfrm>
          <a:prstGeom prst="rect">
            <a:avLst/>
          </a:prstGeom>
        </p:spPr>
      </p:pic>
    </p:spTree>
    <p:extLst>
      <p:ext uri="{BB962C8B-B14F-4D97-AF65-F5344CB8AC3E}">
        <p14:creationId xmlns:p14="http://schemas.microsoft.com/office/powerpoint/2010/main" val="267163856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80">
                                          <p:stCondLst>
                                            <p:cond delay="0"/>
                                          </p:stCondLst>
                                        </p:cTn>
                                        <p:tgtEl>
                                          <p:spTgt spid="9"/>
                                        </p:tgtEl>
                                      </p:cBhvr>
                                    </p:animEffect>
                                    <p:anim calcmode="lin" valueType="num">
                                      <p:cBhvr>
                                        <p:cTn id="1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9" dur="26">
                                          <p:stCondLst>
                                            <p:cond delay="650"/>
                                          </p:stCondLst>
                                        </p:cTn>
                                        <p:tgtEl>
                                          <p:spTgt spid="9"/>
                                        </p:tgtEl>
                                      </p:cBhvr>
                                      <p:to x="100000" y="60000"/>
                                    </p:animScale>
                                    <p:animScale>
                                      <p:cBhvr>
                                        <p:cTn id="20" dur="166" decel="50000">
                                          <p:stCondLst>
                                            <p:cond delay="676"/>
                                          </p:stCondLst>
                                        </p:cTn>
                                        <p:tgtEl>
                                          <p:spTgt spid="9"/>
                                        </p:tgtEl>
                                      </p:cBhvr>
                                      <p:to x="100000" y="100000"/>
                                    </p:animScale>
                                    <p:animScale>
                                      <p:cBhvr>
                                        <p:cTn id="21" dur="26">
                                          <p:stCondLst>
                                            <p:cond delay="1312"/>
                                          </p:stCondLst>
                                        </p:cTn>
                                        <p:tgtEl>
                                          <p:spTgt spid="9"/>
                                        </p:tgtEl>
                                      </p:cBhvr>
                                      <p:to x="100000" y="80000"/>
                                    </p:animScale>
                                    <p:animScale>
                                      <p:cBhvr>
                                        <p:cTn id="22" dur="166" decel="50000">
                                          <p:stCondLst>
                                            <p:cond delay="1338"/>
                                          </p:stCondLst>
                                        </p:cTn>
                                        <p:tgtEl>
                                          <p:spTgt spid="9"/>
                                        </p:tgtEl>
                                      </p:cBhvr>
                                      <p:to x="100000" y="100000"/>
                                    </p:animScale>
                                    <p:animScale>
                                      <p:cBhvr>
                                        <p:cTn id="23" dur="26">
                                          <p:stCondLst>
                                            <p:cond delay="1642"/>
                                          </p:stCondLst>
                                        </p:cTn>
                                        <p:tgtEl>
                                          <p:spTgt spid="9"/>
                                        </p:tgtEl>
                                      </p:cBhvr>
                                      <p:to x="100000" y="90000"/>
                                    </p:animScale>
                                    <p:animScale>
                                      <p:cBhvr>
                                        <p:cTn id="24" dur="166" decel="50000">
                                          <p:stCondLst>
                                            <p:cond delay="1668"/>
                                          </p:stCondLst>
                                        </p:cTn>
                                        <p:tgtEl>
                                          <p:spTgt spid="9"/>
                                        </p:tgtEl>
                                      </p:cBhvr>
                                      <p:to x="100000" y="100000"/>
                                    </p:animScale>
                                    <p:animScale>
                                      <p:cBhvr>
                                        <p:cTn id="25" dur="26">
                                          <p:stCondLst>
                                            <p:cond delay="1808"/>
                                          </p:stCondLst>
                                        </p:cTn>
                                        <p:tgtEl>
                                          <p:spTgt spid="9"/>
                                        </p:tgtEl>
                                      </p:cBhvr>
                                      <p:to x="100000" y="95000"/>
                                    </p:animScale>
                                    <p:animScale>
                                      <p:cBhvr>
                                        <p:cTn id="26" dur="166" decel="50000">
                                          <p:stCondLst>
                                            <p:cond delay="1834"/>
                                          </p:stCondLst>
                                        </p:cTn>
                                        <p:tgtEl>
                                          <p:spTgt spid="9"/>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80">
                                          <p:stCondLst>
                                            <p:cond delay="0"/>
                                          </p:stCondLst>
                                        </p:cTn>
                                        <p:tgtEl>
                                          <p:spTgt spid="19"/>
                                        </p:tgtEl>
                                      </p:cBhvr>
                                    </p:animEffect>
                                    <p:anim calcmode="lin" valueType="num">
                                      <p:cBhvr>
                                        <p:cTn id="32"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37" dur="26">
                                          <p:stCondLst>
                                            <p:cond delay="650"/>
                                          </p:stCondLst>
                                        </p:cTn>
                                        <p:tgtEl>
                                          <p:spTgt spid="19"/>
                                        </p:tgtEl>
                                      </p:cBhvr>
                                      <p:to x="100000" y="60000"/>
                                    </p:animScale>
                                    <p:animScale>
                                      <p:cBhvr>
                                        <p:cTn id="38" dur="166" decel="50000">
                                          <p:stCondLst>
                                            <p:cond delay="676"/>
                                          </p:stCondLst>
                                        </p:cTn>
                                        <p:tgtEl>
                                          <p:spTgt spid="19"/>
                                        </p:tgtEl>
                                      </p:cBhvr>
                                      <p:to x="100000" y="100000"/>
                                    </p:animScale>
                                    <p:animScale>
                                      <p:cBhvr>
                                        <p:cTn id="39" dur="26">
                                          <p:stCondLst>
                                            <p:cond delay="1312"/>
                                          </p:stCondLst>
                                        </p:cTn>
                                        <p:tgtEl>
                                          <p:spTgt spid="19"/>
                                        </p:tgtEl>
                                      </p:cBhvr>
                                      <p:to x="100000" y="80000"/>
                                    </p:animScale>
                                    <p:animScale>
                                      <p:cBhvr>
                                        <p:cTn id="40" dur="166" decel="50000">
                                          <p:stCondLst>
                                            <p:cond delay="1338"/>
                                          </p:stCondLst>
                                        </p:cTn>
                                        <p:tgtEl>
                                          <p:spTgt spid="19"/>
                                        </p:tgtEl>
                                      </p:cBhvr>
                                      <p:to x="100000" y="100000"/>
                                    </p:animScale>
                                    <p:animScale>
                                      <p:cBhvr>
                                        <p:cTn id="41" dur="26">
                                          <p:stCondLst>
                                            <p:cond delay="1642"/>
                                          </p:stCondLst>
                                        </p:cTn>
                                        <p:tgtEl>
                                          <p:spTgt spid="19"/>
                                        </p:tgtEl>
                                      </p:cBhvr>
                                      <p:to x="100000" y="90000"/>
                                    </p:animScale>
                                    <p:animScale>
                                      <p:cBhvr>
                                        <p:cTn id="42" dur="166" decel="50000">
                                          <p:stCondLst>
                                            <p:cond delay="1668"/>
                                          </p:stCondLst>
                                        </p:cTn>
                                        <p:tgtEl>
                                          <p:spTgt spid="19"/>
                                        </p:tgtEl>
                                      </p:cBhvr>
                                      <p:to x="100000" y="100000"/>
                                    </p:animScale>
                                    <p:animScale>
                                      <p:cBhvr>
                                        <p:cTn id="43" dur="26">
                                          <p:stCondLst>
                                            <p:cond delay="1808"/>
                                          </p:stCondLst>
                                        </p:cTn>
                                        <p:tgtEl>
                                          <p:spTgt spid="19"/>
                                        </p:tgtEl>
                                      </p:cBhvr>
                                      <p:to x="100000" y="95000"/>
                                    </p:animScale>
                                    <p:animScale>
                                      <p:cBhvr>
                                        <p:cTn id="44" dur="166" decel="50000">
                                          <p:stCondLst>
                                            <p:cond delay="1834"/>
                                          </p:stCondLst>
                                        </p:cTn>
                                        <p:tgtEl>
                                          <p:spTgt spid="19"/>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fade">
                                      <p:cBhvr>
                                        <p:cTn id="81" dur="1000"/>
                                        <p:tgtEl>
                                          <p:spTgt spid="7"/>
                                        </p:tgtEl>
                                      </p:cBhvr>
                                    </p:animEffect>
                                    <p:anim calcmode="lin" valueType="num">
                                      <p:cBhvr>
                                        <p:cTn id="82" dur="1000" fill="hold"/>
                                        <p:tgtEl>
                                          <p:spTgt spid="7"/>
                                        </p:tgtEl>
                                        <p:attrNameLst>
                                          <p:attrName>ppt_x</p:attrName>
                                        </p:attrNameLst>
                                      </p:cBhvr>
                                      <p:tavLst>
                                        <p:tav tm="0">
                                          <p:val>
                                            <p:strVal val="#ppt_x"/>
                                          </p:val>
                                        </p:tav>
                                        <p:tav tm="100000">
                                          <p:val>
                                            <p:strVal val="#ppt_x"/>
                                          </p:val>
                                        </p:tav>
                                      </p:tavLst>
                                    </p:anim>
                                    <p:anim calcmode="lin" valueType="num">
                                      <p:cBhvr>
                                        <p:cTn id="8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fade">
                                      <p:cBhvr>
                                        <p:cTn id="88" dur="1000"/>
                                        <p:tgtEl>
                                          <p:spTgt spid="11"/>
                                        </p:tgtEl>
                                      </p:cBhvr>
                                    </p:animEffect>
                                    <p:anim calcmode="lin" valueType="num">
                                      <p:cBhvr>
                                        <p:cTn id="89" dur="1000" fill="hold"/>
                                        <p:tgtEl>
                                          <p:spTgt spid="11"/>
                                        </p:tgtEl>
                                        <p:attrNameLst>
                                          <p:attrName>ppt_x</p:attrName>
                                        </p:attrNameLst>
                                      </p:cBhvr>
                                      <p:tavLst>
                                        <p:tav tm="0">
                                          <p:val>
                                            <p:strVal val="#ppt_x"/>
                                          </p:val>
                                        </p:tav>
                                        <p:tav tm="100000">
                                          <p:val>
                                            <p:strVal val="#ppt_x"/>
                                          </p:val>
                                        </p:tav>
                                      </p:tavLst>
                                    </p:anim>
                                    <p:anim calcmode="lin" valueType="num">
                                      <p:cBhvr>
                                        <p:cTn id="9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additive="base">
                                        <p:cTn id="95" dur="500" fill="hold"/>
                                        <p:tgtEl>
                                          <p:spTgt spid="14"/>
                                        </p:tgtEl>
                                        <p:attrNameLst>
                                          <p:attrName>ppt_x</p:attrName>
                                        </p:attrNameLst>
                                      </p:cBhvr>
                                      <p:tavLst>
                                        <p:tav tm="0">
                                          <p:val>
                                            <p:strVal val="#ppt_x"/>
                                          </p:val>
                                        </p:tav>
                                        <p:tav tm="100000">
                                          <p:val>
                                            <p:strVal val="#ppt_x"/>
                                          </p:val>
                                        </p:tav>
                                      </p:tavLst>
                                    </p:anim>
                                    <p:anim calcmode="lin" valueType="num">
                                      <p:cBhvr additive="base">
                                        <p:cTn id="9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0"/>
                                        <p:tgtEl>
                                          <p:spTgt spid="17"/>
                                        </p:tgtEl>
                                      </p:cBhvr>
                                    </p:animEffect>
                                    <p:anim calcmode="lin" valueType="num">
                                      <p:cBhvr>
                                        <p:cTn id="102" dur="1000" fill="hold"/>
                                        <p:tgtEl>
                                          <p:spTgt spid="17"/>
                                        </p:tgtEl>
                                        <p:attrNameLst>
                                          <p:attrName>ppt_x</p:attrName>
                                        </p:attrNameLst>
                                      </p:cBhvr>
                                      <p:tavLst>
                                        <p:tav tm="0">
                                          <p:val>
                                            <p:strVal val="#ppt_x"/>
                                          </p:val>
                                        </p:tav>
                                        <p:tav tm="100000">
                                          <p:val>
                                            <p:strVal val="#ppt_x"/>
                                          </p:val>
                                        </p:tav>
                                      </p:tavLst>
                                    </p:anim>
                                    <p:anim calcmode="lin" valueType="num">
                                      <p:cBhvr>
                                        <p:cTn id="10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18"/>
                                        </p:tgtEl>
                                        <p:attrNameLst>
                                          <p:attrName>style.visibility</p:attrName>
                                        </p:attrNameLst>
                                      </p:cBhvr>
                                      <p:to>
                                        <p:strVal val="visible"/>
                                      </p:to>
                                    </p:set>
                                    <p:anim calcmode="lin" valueType="num">
                                      <p:cBhvr additive="base">
                                        <p:cTn id="108" dur="500" fill="hold"/>
                                        <p:tgtEl>
                                          <p:spTgt spid="18"/>
                                        </p:tgtEl>
                                        <p:attrNameLst>
                                          <p:attrName>ppt_x</p:attrName>
                                        </p:attrNameLst>
                                      </p:cBhvr>
                                      <p:tavLst>
                                        <p:tav tm="0">
                                          <p:val>
                                            <p:strVal val="#ppt_x"/>
                                          </p:val>
                                        </p:tav>
                                        <p:tav tm="100000">
                                          <p:val>
                                            <p:strVal val="#ppt_x"/>
                                          </p:val>
                                        </p:tav>
                                      </p:tavLst>
                                    </p:anim>
                                    <p:anim calcmode="lin" valueType="num">
                                      <p:cBhvr additive="base">
                                        <p:cTn id="10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10"/>
                                        </p:tgtEl>
                                        <p:attrNameLst>
                                          <p:attrName>style.visibility</p:attrName>
                                        </p:attrNameLst>
                                      </p:cBhvr>
                                      <p:to>
                                        <p:strVal val="visible"/>
                                      </p:to>
                                    </p:set>
                                    <p:animEffect transition="in" filter="fade">
                                      <p:cBhvr>
                                        <p:cTn id="114" dur="500"/>
                                        <p:tgtEl>
                                          <p:spTgt spid="10"/>
                                        </p:tgtEl>
                                      </p:cBhvr>
                                    </p:animEffect>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nodeType="clickEffect">
                                  <p:stCondLst>
                                    <p:cond delay="0"/>
                                  </p:stCondLst>
                                  <p:childTnLst>
                                    <p:set>
                                      <p:cBhvr>
                                        <p:cTn id="118" dur="1" fill="hold">
                                          <p:stCondLst>
                                            <p:cond delay="0"/>
                                          </p:stCondLst>
                                        </p:cTn>
                                        <p:tgtEl>
                                          <p:spTgt spid="16"/>
                                        </p:tgtEl>
                                        <p:attrNameLst>
                                          <p:attrName>style.visibility</p:attrName>
                                        </p:attrNameLst>
                                      </p:cBhvr>
                                      <p:to>
                                        <p:strVal val="visible"/>
                                      </p:to>
                                    </p:set>
                                    <p:anim calcmode="lin" valueType="num">
                                      <p:cBhvr additive="base">
                                        <p:cTn id="119" dur="500" fill="hold"/>
                                        <p:tgtEl>
                                          <p:spTgt spid="16"/>
                                        </p:tgtEl>
                                        <p:attrNameLst>
                                          <p:attrName>ppt_x</p:attrName>
                                        </p:attrNameLst>
                                      </p:cBhvr>
                                      <p:tavLst>
                                        <p:tav tm="0">
                                          <p:val>
                                            <p:strVal val="#ppt_x"/>
                                          </p:val>
                                        </p:tav>
                                        <p:tav tm="100000">
                                          <p:val>
                                            <p:strVal val="#ppt_x"/>
                                          </p:val>
                                        </p:tav>
                                      </p:tavLst>
                                    </p:anim>
                                    <p:anim calcmode="lin" valueType="num">
                                      <p:cBhvr additive="base">
                                        <p:cTn id="1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12"/>
                                        </p:tgtEl>
                                        <p:attrNameLst>
                                          <p:attrName>style.visibility</p:attrName>
                                        </p:attrNameLst>
                                      </p:cBhvr>
                                      <p:to>
                                        <p:strVal val="visible"/>
                                      </p:to>
                                    </p:set>
                                    <p:animEffect transition="in" filter="fade">
                                      <p:cBhvr>
                                        <p:cTn id="1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2478B-B256-328F-D7F6-E868FE9A743C}"/>
              </a:ext>
            </a:extLst>
          </p:cNvPr>
          <p:cNvSpPr>
            <a:spLocks noGrp="1"/>
          </p:cNvSpPr>
          <p:nvPr>
            <p:ph type="title"/>
          </p:nvPr>
        </p:nvSpPr>
        <p:spPr/>
        <p:txBody>
          <a:bodyPr/>
          <a:lstStyle/>
          <a:p>
            <a:r>
              <a:rPr lang="en-GB" dirty="0"/>
              <a:t>The kanga collection</a:t>
            </a:r>
          </a:p>
        </p:txBody>
      </p:sp>
      <p:sp>
        <p:nvSpPr>
          <p:cNvPr id="3" name="Date Placeholder 2">
            <a:extLst>
              <a:ext uri="{FF2B5EF4-FFF2-40B4-BE49-F238E27FC236}">
                <a16:creationId xmlns:a16="http://schemas.microsoft.com/office/drawing/2014/main" id="{7410260C-D7E1-79C7-9F4F-BC615CAAF94C}"/>
              </a:ext>
            </a:extLst>
          </p:cNvPr>
          <p:cNvSpPr>
            <a:spLocks noGrp="1"/>
          </p:cNvSpPr>
          <p:nvPr>
            <p:ph type="dt" sz="half" idx="10"/>
          </p:nvPr>
        </p:nvSpPr>
        <p:spPr/>
        <p:txBody>
          <a:bodyPr/>
          <a:lstStyle/>
          <a:p>
            <a:pPr rtl="0"/>
            <a:fld id="{C7CE7625-35D1-45C7-BA15-98B74631BF8B}" type="datetime1">
              <a:rPr lang="en-GB" noProof="0" smtClean="0"/>
              <a:t>30/01/2025</a:t>
            </a:fld>
            <a:endParaRPr lang="en-GB" noProof="0" dirty="0"/>
          </a:p>
        </p:txBody>
      </p:sp>
      <p:sp>
        <p:nvSpPr>
          <p:cNvPr id="4" name="Footer Placeholder 3">
            <a:extLst>
              <a:ext uri="{FF2B5EF4-FFF2-40B4-BE49-F238E27FC236}">
                <a16:creationId xmlns:a16="http://schemas.microsoft.com/office/drawing/2014/main" id="{4A262CEF-A83C-8B81-1DA3-A7184839081E}"/>
              </a:ext>
            </a:extLst>
          </p:cNvPr>
          <p:cNvSpPr>
            <a:spLocks noGrp="1"/>
          </p:cNvSpPr>
          <p:nvPr>
            <p:ph type="ftr" sz="quarter" idx="11"/>
          </p:nvPr>
        </p:nvSpPr>
        <p:spPr/>
        <p:txBody>
          <a:bodyPr/>
          <a:lstStyle/>
          <a:p>
            <a:pPr rtl="0"/>
            <a:r>
              <a:rPr lang="en-GB" noProof="0"/>
              <a:t>ADD A FOOTER</a:t>
            </a:r>
            <a:endParaRPr lang="en-GB" noProof="0" dirty="0"/>
          </a:p>
        </p:txBody>
      </p:sp>
      <p:sp>
        <p:nvSpPr>
          <p:cNvPr id="5" name="Slide Number Placeholder 4">
            <a:extLst>
              <a:ext uri="{FF2B5EF4-FFF2-40B4-BE49-F238E27FC236}">
                <a16:creationId xmlns:a16="http://schemas.microsoft.com/office/drawing/2014/main" id="{8DA3D8B7-E53A-AC05-38D6-839C45AEF1A4}"/>
              </a:ext>
            </a:extLst>
          </p:cNvPr>
          <p:cNvSpPr>
            <a:spLocks noGrp="1"/>
          </p:cNvSpPr>
          <p:nvPr>
            <p:ph type="sldNum" sz="quarter" idx="12"/>
          </p:nvPr>
        </p:nvSpPr>
        <p:spPr/>
        <p:txBody>
          <a:bodyPr/>
          <a:lstStyle/>
          <a:p>
            <a:pPr rtl="0"/>
            <a:fld id="{4950F5D8-22E1-4015-8661-E5B1FD28C2DE}" type="slidenum">
              <a:rPr lang="en-GB" noProof="0" smtClean="0"/>
              <a:t>12</a:t>
            </a:fld>
            <a:endParaRPr lang="en-GB" noProof="0" dirty="0"/>
          </a:p>
        </p:txBody>
      </p:sp>
      <p:sp>
        <p:nvSpPr>
          <p:cNvPr id="25" name="Picture Placeholder 24">
            <a:extLst>
              <a:ext uri="{FF2B5EF4-FFF2-40B4-BE49-F238E27FC236}">
                <a16:creationId xmlns:a16="http://schemas.microsoft.com/office/drawing/2014/main" id="{FFCF9CE9-7C83-F9D4-6685-DFE3106EC020}"/>
              </a:ext>
            </a:extLst>
          </p:cNvPr>
          <p:cNvSpPr>
            <a:spLocks noGrp="1"/>
          </p:cNvSpPr>
          <p:nvPr>
            <p:ph type="pic" sz="quarter" idx="50"/>
          </p:nvPr>
        </p:nvSpPr>
        <p:spPr/>
        <p:txBody>
          <a:bodyPr/>
          <a:lstStyle/>
          <a:p>
            <a:endParaRPr lang="en-GB"/>
          </a:p>
        </p:txBody>
      </p:sp>
      <p:pic>
        <p:nvPicPr>
          <p:cNvPr id="7" name="Picture 6">
            <a:extLst>
              <a:ext uri="{FF2B5EF4-FFF2-40B4-BE49-F238E27FC236}">
                <a16:creationId xmlns:a16="http://schemas.microsoft.com/office/drawing/2014/main" id="{4606DC58-7B2D-CC20-A3E4-1AEB96A16147}"/>
              </a:ext>
            </a:extLst>
          </p:cNvPr>
          <p:cNvPicPr>
            <a:picLocks noChangeAspect="1"/>
          </p:cNvPicPr>
          <p:nvPr/>
        </p:nvPicPr>
        <p:blipFill>
          <a:blip r:embed="rId2"/>
          <a:stretch>
            <a:fillRect/>
          </a:stretch>
        </p:blipFill>
        <p:spPr>
          <a:xfrm>
            <a:off x="4667250" y="444695"/>
            <a:ext cx="2857500" cy="1600200"/>
          </a:xfrm>
          <a:prstGeom prst="rect">
            <a:avLst/>
          </a:prstGeom>
        </p:spPr>
      </p:pic>
      <p:pic>
        <p:nvPicPr>
          <p:cNvPr id="8" name="Picture 7">
            <a:extLst>
              <a:ext uri="{FF2B5EF4-FFF2-40B4-BE49-F238E27FC236}">
                <a16:creationId xmlns:a16="http://schemas.microsoft.com/office/drawing/2014/main" id="{1E36FA7A-F47C-54DF-A589-11BD7BA214AB}"/>
              </a:ext>
            </a:extLst>
          </p:cNvPr>
          <p:cNvPicPr>
            <a:picLocks noChangeAspect="1"/>
          </p:cNvPicPr>
          <p:nvPr/>
        </p:nvPicPr>
        <p:blipFill>
          <a:blip r:embed="rId3"/>
          <a:stretch>
            <a:fillRect/>
          </a:stretch>
        </p:blipFill>
        <p:spPr>
          <a:xfrm>
            <a:off x="8914266" y="499122"/>
            <a:ext cx="2752725" cy="1657350"/>
          </a:xfrm>
          <a:prstGeom prst="rect">
            <a:avLst/>
          </a:prstGeom>
        </p:spPr>
      </p:pic>
      <p:pic>
        <p:nvPicPr>
          <p:cNvPr id="9" name="Picture 8">
            <a:extLst>
              <a:ext uri="{FF2B5EF4-FFF2-40B4-BE49-F238E27FC236}">
                <a16:creationId xmlns:a16="http://schemas.microsoft.com/office/drawing/2014/main" id="{E6615B0B-B598-0872-4512-556131B5702B}"/>
              </a:ext>
            </a:extLst>
          </p:cNvPr>
          <p:cNvPicPr>
            <a:picLocks noChangeAspect="1"/>
          </p:cNvPicPr>
          <p:nvPr/>
        </p:nvPicPr>
        <p:blipFill>
          <a:blip r:embed="rId4"/>
          <a:stretch>
            <a:fillRect/>
          </a:stretch>
        </p:blipFill>
        <p:spPr>
          <a:xfrm>
            <a:off x="223837" y="173232"/>
            <a:ext cx="2143125" cy="2143125"/>
          </a:xfrm>
          <a:prstGeom prst="rect">
            <a:avLst/>
          </a:prstGeom>
        </p:spPr>
      </p:pic>
      <p:pic>
        <p:nvPicPr>
          <p:cNvPr id="10" name="Picture 9">
            <a:extLst>
              <a:ext uri="{FF2B5EF4-FFF2-40B4-BE49-F238E27FC236}">
                <a16:creationId xmlns:a16="http://schemas.microsoft.com/office/drawing/2014/main" id="{DE2C0CB3-62C4-51D8-04A8-54BE91437571}"/>
              </a:ext>
            </a:extLst>
          </p:cNvPr>
          <p:cNvPicPr>
            <a:picLocks noChangeAspect="1"/>
          </p:cNvPicPr>
          <p:nvPr/>
        </p:nvPicPr>
        <p:blipFill>
          <a:blip r:embed="rId5"/>
          <a:stretch>
            <a:fillRect/>
          </a:stretch>
        </p:blipFill>
        <p:spPr>
          <a:xfrm>
            <a:off x="2366962" y="173231"/>
            <a:ext cx="2143125" cy="2143125"/>
          </a:xfrm>
          <a:prstGeom prst="rect">
            <a:avLst/>
          </a:prstGeom>
        </p:spPr>
      </p:pic>
      <p:pic>
        <p:nvPicPr>
          <p:cNvPr id="11" name="Picture 10">
            <a:extLst>
              <a:ext uri="{FF2B5EF4-FFF2-40B4-BE49-F238E27FC236}">
                <a16:creationId xmlns:a16="http://schemas.microsoft.com/office/drawing/2014/main" id="{74401838-AF3D-FEAD-EEE8-C906B8A53AF4}"/>
              </a:ext>
            </a:extLst>
          </p:cNvPr>
          <p:cNvPicPr>
            <a:picLocks noChangeAspect="1"/>
          </p:cNvPicPr>
          <p:nvPr/>
        </p:nvPicPr>
        <p:blipFill>
          <a:blip r:embed="rId6"/>
          <a:stretch>
            <a:fillRect/>
          </a:stretch>
        </p:blipFill>
        <p:spPr>
          <a:xfrm>
            <a:off x="223836" y="2387633"/>
            <a:ext cx="2143125" cy="2143125"/>
          </a:xfrm>
          <a:prstGeom prst="rect">
            <a:avLst/>
          </a:prstGeom>
        </p:spPr>
      </p:pic>
      <p:pic>
        <p:nvPicPr>
          <p:cNvPr id="12" name="Picture 11">
            <a:extLst>
              <a:ext uri="{FF2B5EF4-FFF2-40B4-BE49-F238E27FC236}">
                <a16:creationId xmlns:a16="http://schemas.microsoft.com/office/drawing/2014/main" id="{C22F413C-3136-AE48-80FB-A16EEAF1FB4B}"/>
              </a:ext>
            </a:extLst>
          </p:cNvPr>
          <p:cNvPicPr>
            <a:picLocks noChangeAspect="1"/>
          </p:cNvPicPr>
          <p:nvPr/>
        </p:nvPicPr>
        <p:blipFill>
          <a:blip r:embed="rId7"/>
          <a:stretch>
            <a:fillRect/>
          </a:stretch>
        </p:blipFill>
        <p:spPr>
          <a:xfrm>
            <a:off x="9263063" y="2227289"/>
            <a:ext cx="2705100" cy="1685925"/>
          </a:xfrm>
          <a:prstGeom prst="rect">
            <a:avLst/>
          </a:prstGeom>
        </p:spPr>
      </p:pic>
      <p:pic>
        <p:nvPicPr>
          <p:cNvPr id="13" name="Picture 12">
            <a:extLst>
              <a:ext uri="{FF2B5EF4-FFF2-40B4-BE49-F238E27FC236}">
                <a16:creationId xmlns:a16="http://schemas.microsoft.com/office/drawing/2014/main" id="{8F6AB07B-FF55-419E-E47E-8603058A813B}"/>
              </a:ext>
            </a:extLst>
          </p:cNvPr>
          <p:cNvPicPr>
            <a:picLocks noChangeAspect="1"/>
          </p:cNvPicPr>
          <p:nvPr/>
        </p:nvPicPr>
        <p:blipFill>
          <a:blip r:embed="rId8"/>
          <a:stretch>
            <a:fillRect/>
          </a:stretch>
        </p:blipFill>
        <p:spPr>
          <a:xfrm>
            <a:off x="2983611" y="2387632"/>
            <a:ext cx="2143125" cy="2143125"/>
          </a:xfrm>
          <a:prstGeom prst="rect">
            <a:avLst/>
          </a:prstGeom>
        </p:spPr>
      </p:pic>
      <p:pic>
        <p:nvPicPr>
          <p:cNvPr id="14" name="Picture 13">
            <a:extLst>
              <a:ext uri="{FF2B5EF4-FFF2-40B4-BE49-F238E27FC236}">
                <a16:creationId xmlns:a16="http://schemas.microsoft.com/office/drawing/2014/main" id="{2CCCFFAF-A49E-6556-D7F7-294F67CA7A87}"/>
              </a:ext>
            </a:extLst>
          </p:cNvPr>
          <p:cNvPicPr>
            <a:picLocks noChangeAspect="1"/>
          </p:cNvPicPr>
          <p:nvPr/>
        </p:nvPicPr>
        <p:blipFill>
          <a:blip r:embed="rId9"/>
          <a:stretch>
            <a:fillRect/>
          </a:stretch>
        </p:blipFill>
        <p:spPr>
          <a:xfrm>
            <a:off x="10429875" y="3913214"/>
            <a:ext cx="1762125" cy="2600325"/>
          </a:xfrm>
          <a:prstGeom prst="rect">
            <a:avLst/>
          </a:prstGeom>
        </p:spPr>
      </p:pic>
      <p:pic>
        <p:nvPicPr>
          <p:cNvPr id="16" name="Picture 15">
            <a:extLst>
              <a:ext uri="{FF2B5EF4-FFF2-40B4-BE49-F238E27FC236}">
                <a16:creationId xmlns:a16="http://schemas.microsoft.com/office/drawing/2014/main" id="{E9896CE1-5893-DBE2-117F-61E65D7D467D}"/>
              </a:ext>
            </a:extLst>
          </p:cNvPr>
          <p:cNvPicPr>
            <a:picLocks noChangeAspect="1"/>
          </p:cNvPicPr>
          <p:nvPr/>
        </p:nvPicPr>
        <p:blipFill>
          <a:blip r:embed="rId10"/>
          <a:stretch>
            <a:fillRect/>
          </a:stretch>
        </p:blipFill>
        <p:spPr>
          <a:xfrm>
            <a:off x="7295583" y="444695"/>
            <a:ext cx="1847850" cy="2466975"/>
          </a:xfrm>
          <a:prstGeom prst="rect">
            <a:avLst/>
          </a:prstGeom>
        </p:spPr>
      </p:pic>
      <p:pic>
        <p:nvPicPr>
          <p:cNvPr id="26" name="Picture 25">
            <a:extLst>
              <a:ext uri="{FF2B5EF4-FFF2-40B4-BE49-F238E27FC236}">
                <a16:creationId xmlns:a16="http://schemas.microsoft.com/office/drawing/2014/main" id="{4D5A8750-B6A3-DB6E-8A10-C2ED56706DB8}"/>
              </a:ext>
            </a:extLst>
          </p:cNvPr>
          <p:cNvPicPr>
            <a:picLocks noChangeAspect="1"/>
          </p:cNvPicPr>
          <p:nvPr/>
        </p:nvPicPr>
        <p:blipFill>
          <a:blip r:embed="rId11"/>
          <a:stretch>
            <a:fillRect/>
          </a:stretch>
        </p:blipFill>
        <p:spPr>
          <a:xfrm>
            <a:off x="5139597" y="2360233"/>
            <a:ext cx="2143125" cy="2143125"/>
          </a:xfrm>
          <a:prstGeom prst="rect">
            <a:avLst/>
          </a:prstGeom>
        </p:spPr>
      </p:pic>
      <p:pic>
        <p:nvPicPr>
          <p:cNvPr id="27" name="Picture 26">
            <a:extLst>
              <a:ext uri="{FF2B5EF4-FFF2-40B4-BE49-F238E27FC236}">
                <a16:creationId xmlns:a16="http://schemas.microsoft.com/office/drawing/2014/main" id="{945B89EE-7A11-311A-A33C-7E375DBE060C}"/>
              </a:ext>
            </a:extLst>
          </p:cNvPr>
          <p:cNvPicPr>
            <a:picLocks noChangeAspect="1"/>
          </p:cNvPicPr>
          <p:nvPr/>
        </p:nvPicPr>
        <p:blipFill>
          <a:blip r:embed="rId12"/>
          <a:stretch>
            <a:fillRect/>
          </a:stretch>
        </p:blipFill>
        <p:spPr>
          <a:xfrm>
            <a:off x="0" y="4541644"/>
            <a:ext cx="2143125" cy="2143125"/>
          </a:xfrm>
          <a:prstGeom prst="rect">
            <a:avLst/>
          </a:prstGeom>
        </p:spPr>
      </p:pic>
      <p:pic>
        <p:nvPicPr>
          <p:cNvPr id="28" name="Picture 27">
            <a:extLst>
              <a:ext uri="{FF2B5EF4-FFF2-40B4-BE49-F238E27FC236}">
                <a16:creationId xmlns:a16="http://schemas.microsoft.com/office/drawing/2014/main" id="{52B28E6A-0E7D-1994-23AA-5396520266D5}"/>
              </a:ext>
            </a:extLst>
          </p:cNvPr>
          <p:cNvPicPr>
            <a:picLocks noChangeAspect="1"/>
          </p:cNvPicPr>
          <p:nvPr/>
        </p:nvPicPr>
        <p:blipFill>
          <a:blip r:embed="rId13"/>
          <a:stretch>
            <a:fillRect/>
          </a:stretch>
        </p:blipFill>
        <p:spPr>
          <a:xfrm>
            <a:off x="7314633" y="2805454"/>
            <a:ext cx="1828800" cy="2495550"/>
          </a:xfrm>
          <a:prstGeom prst="rect">
            <a:avLst/>
          </a:prstGeom>
        </p:spPr>
      </p:pic>
    </p:spTree>
    <p:extLst>
      <p:ext uri="{BB962C8B-B14F-4D97-AF65-F5344CB8AC3E}">
        <p14:creationId xmlns:p14="http://schemas.microsoft.com/office/powerpoint/2010/main" val="356115769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ppt_x"/>
                                          </p:val>
                                        </p:tav>
                                        <p:tav tm="100000">
                                          <p:val>
                                            <p:strVal val="#ppt_x"/>
                                          </p:val>
                                        </p:tav>
                                      </p:tavLst>
                                    </p:anim>
                                    <p:anim calcmode="lin" valueType="num">
                                      <p:cBhvr additive="base">
                                        <p:cTn id="5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1000"/>
                                        <p:tgtEl>
                                          <p:spTgt spid="14"/>
                                        </p:tgtEl>
                                      </p:cBhvr>
                                    </p:animEffect>
                                    <p:anim calcmode="lin" valueType="num">
                                      <p:cBhvr>
                                        <p:cTn id="75" dur="1000" fill="hold"/>
                                        <p:tgtEl>
                                          <p:spTgt spid="14"/>
                                        </p:tgtEl>
                                        <p:attrNameLst>
                                          <p:attrName>ppt_x</p:attrName>
                                        </p:attrNameLst>
                                      </p:cBhvr>
                                      <p:tavLst>
                                        <p:tav tm="0">
                                          <p:val>
                                            <p:strVal val="#ppt_x"/>
                                          </p:val>
                                        </p:tav>
                                        <p:tav tm="100000">
                                          <p:val>
                                            <p:strVal val="#ppt_x"/>
                                          </p:val>
                                        </p:tav>
                                      </p:tavLst>
                                    </p:anim>
                                    <p:anim calcmode="lin" valueType="num">
                                      <p:cBhvr>
                                        <p:cTn id="7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1000"/>
                                        <p:tgtEl>
                                          <p:spTgt spid="12"/>
                                        </p:tgtEl>
                                      </p:cBhvr>
                                    </p:animEffect>
                                    <p:anim calcmode="lin" valueType="num">
                                      <p:cBhvr>
                                        <p:cTn id="82" dur="1000" fill="hold"/>
                                        <p:tgtEl>
                                          <p:spTgt spid="12"/>
                                        </p:tgtEl>
                                        <p:attrNameLst>
                                          <p:attrName>ppt_x</p:attrName>
                                        </p:attrNameLst>
                                      </p:cBhvr>
                                      <p:tavLst>
                                        <p:tav tm="0">
                                          <p:val>
                                            <p:strVal val="#ppt_x"/>
                                          </p:val>
                                        </p:tav>
                                        <p:tav tm="100000">
                                          <p:val>
                                            <p:strVal val="#ppt_x"/>
                                          </p:val>
                                        </p:tav>
                                      </p:tavLst>
                                    </p:anim>
                                    <p:anim calcmode="lin" valueType="num">
                                      <p:cBhvr>
                                        <p:cTn id="8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2B3AD74-B3CB-4B9C-8EAC-07DF8026307A}"/>
              </a:ext>
            </a:extLst>
          </p:cNvPr>
          <p:cNvSpPr>
            <a:spLocks noGrp="1"/>
          </p:cNvSpPr>
          <p:nvPr>
            <p:ph type="sldNum" sz="quarter" idx="12"/>
          </p:nvPr>
        </p:nvSpPr>
        <p:spPr>
          <a:xfrm>
            <a:off x="838200" y="6155851"/>
            <a:ext cx="2743200" cy="184317"/>
          </a:xfrm>
        </p:spPr>
        <p:txBody>
          <a:bodyPr rtlCol="0" anchor="b">
            <a:normAutofit/>
          </a:bodyPr>
          <a:lstStyle/>
          <a:p>
            <a:pPr rtl="0">
              <a:spcAft>
                <a:spcPts val="600"/>
              </a:spcAft>
            </a:pPr>
            <a:fld id="{4950F5D8-22E1-4015-8661-E5B1FD28C2DE}" type="slidenum">
              <a:rPr lang="en-GB" smtClean="0"/>
              <a:pPr rtl="0">
                <a:spcAft>
                  <a:spcPts val="600"/>
                </a:spcAft>
              </a:pPr>
              <a:t>13</a:t>
            </a:fld>
            <a:endParaRPr lang="en-GB"/>
          </a:p>
        </p:txBody>
      </p:sp>
      <p:sp>
        <p:nvSpPr>
          <p:cNvPr id="7" name="Text Placeholder 6">
            <a:extLst>
              <a:ext uri="{FF2B5EF4-FFF2-40B4-BE49-F238E27FC236}">
                <a16:creationId xmlns:a16="http://schemas.microsoft.com/office/drawing/2014/main" id="{35986A88-BFE8-4F5B-9B64-52CC8D2E807D}"/>
              </a:ext>
            </a:extLst>
          </p:cNvPr>
          <p:cNvSpPr>
            <a:spLocks noGrp="1"/>
          </p:cNvSpPr>
          <p:nvPr>
            <p:ph type="body" sz="half" idx="2"/>
          </p:nvPr>
        </p:nvSpPr>
        <p:spPr>
          <a:xfrm>
            <a:off x="883319" y="3054194"/>
            <a:ext cx="1645920" cy="519503"/>
          </a:xfrm>
        </p:spPr>
        <p:txBody>
          <a:bodyPr rtlCol="0" anchor="t">
            <a:normAutofit/>
          </a:bodyPr>
          <a:lstStyle/>
          <a:p>
            <a:pPr rtl="0">
              <a:spcAft>
                <a:spcPts val="600"/>
              </a:spcAft>
            </a:pPr>
            <a:r>
              <a:rPr lang="en-GB" sz="2800" dirty="0"/>
              <a:t>Lin </a:t>
            </a:r>
            <a:r>
              <a:rPr lang="en-GB" sz="2800" dirty="0" err="1"/>
              <a:t>zainab</a:t>
            </a:r>
            <a:endParaRPr lang="en-GB" sz="2800" dirty="0"/>
          </a:p>
        </p:txBody>
      </p:sp>
      <p:sp>
        <p:nvSpPr>
          <p:cNvPr id="6166" name="Text Placeholder 3">
            <a:extLst>
              <a:ext uri="{FF2B5EF4-FFF2-40B4-BE49-F238E27FC236}">
                <a16:creationId xmlns:a16="http://schemas.microsoft.com/office/drawing/2014/main" id="{FABC46A0-0075-ED23-246A-693D9567BDCA}"/>
              </a:ext>
            </a:extLst>
          </p:cNvPr>
          <p:cNvSpPr>
            <a:spLocks noGrp="1"/>
          </p:cNvSpPr>
          <p:nvPr>
            <p:ph type="body" sz="half" idx="34"/>
          </p:nvPr>
        </p:nvSpPr>
        <p:spPr>
          <a:xfrm>
            <a:off x="1384584" y="1996465"/>
            <a:ext cx="2469965" cy="982274"/>
          </a:xfrm>
        </p:spPr>
        <p:txBody>
          <a:bodyPr/>
          <a:lstStyle/>
          <a:p>
            <a:endParaRPr lang="en-US"/>
          </a:p>
        </p:txBody>
      </p:sp>
      <p:sp>
        <p:nvSpPr>
          <p:cNvPr id="6168" name="Text Placeholder 4">
            <a:extLst>
              <a:ext uri="{FF2B5EF4-FFF2-40B4-BE49-F238E27FC236}">
                <a16:creationId xmlns:a16="http://schemas.microsoft.com/office/drawing/2014/main" id="{ADBEF3D1-96A7-1989-90DB-55270C519416}"/>
              </a:ext>
            </a:extLst>
          </p:cNvPr>
          <p:cNvSpPr>
            <a:spLocks noGrp="1"/>
          </p:cNvSpPr>
          <p:nvPr>
            <p:ph type="body" sz="half" idx="36"/>
          </p:nvPr>
        </p:nvSpPr>
        <p:spPr>
          <a:xfrm>
            <a:off x="2596444" y="3054194"/>
            <a:ext cx="1389888" cy="519503"/>
          </a:xfrm>
        </p:spPr>
        <p:txBody>
          <a:bodyPr/>
          <a:lstStyle/>
          <a:p>
            <a:endParaRPr lang="en-US"/>
          </a:p>
        </p:txBody>
      </p:sp>
      <p:pic>
        <p:nvPicPr>
          <p:cNvPr id="14" name="Picture 13">
            <a:extLst>
              <a:ext uri="{FF2B5EF4-FFF2-40B4-BE49-F238E27FC236}">
                <a16:creationId xmlns:a16="http://schemas.microsoft.com/office/drawing/2014/main" id="{B8A62C93-5683-B533-02E4-578FA63B9556}"/>
              </a:ext>
            </a:extLst>
          </p:cNvPr>
          <p:cNvPicPr>
            <a:picLocks noChangeAspect="1"/>
          </p:cNvPicPr>
          <p:nvPr/>
        </p:nvPicPr>
        <p:blipFill>
          <a:blip r:embed="rId3"/>
          <a:srcRect t="42262" r="-1" b="16702"/>
          <a:stretch/>
        </p:blipFill>
        <p:spPr>
          <a:xfrm>
            <a:off x="875852" y="3677189"/>
            <a:ext cx="1636776" cy="1618488"/>
          </a:xfrm>
          <a:prstGeom prst="rect">
            <a:avLst/>
          </a:prstGeom>
          <a:noFill/>
          <a:ln>
            <a:solidFill>
              <a:schemeClr val="bg2"/>
            </a:solidFill>
          </a:ln>
        </p:spPr>
      </p:pic>
      <p:sp>
        <p:nvSpPr>
          <p:cNvPr id="13" name="Text Placeholder 12">
            <a:extLst>
              <a:ext uri="{FF2B5EF4-FFF2-40B4-BE49-F238E27FC236}">
                <a16:creationId xmlns:a16="http://schemas.microsoft.com/office/drawing/2014/main" id="{DAEA50EB-342B-4C13-95DB-9FA3C6255CE8}"/>
              </a:ext>
            </a:extLst>
          </p:cNvPr>
          <p:cNvSpPr>
            <a:spLocks noGrp="1"/>
          </p:cNvSpPr>
          <p:nvPr>
            <p:ph type="body" sz="half" idx="39"/>
          </p:nvPr>
        </p:nvSpPr>
        <p:spPr>
          <a:xfrm>
            <a:off x="4940427" y="3054194"/>
            <a:ext cx="2113508" cy="519503"/>
          </a:xfrm>
        </p:spPr>
        <p:txBody>
          <a:bodyPr rtlCol="0" anchor="t">
            <a:normAutofit/>
          </a:bodyPr>
          <a:lstStyle/>
          <a:p>
            <a:pPr rtl="0">
              <a:spcAft>
                <a:spcPts val="600"/>
              </a:spcAft>
            </a:pPr>
            <a:r>
              <a:rPr lang="en-GB" dirty="0"/>
              <a:t>www.fineartschool.net</a:t>
            </a:r>
          </a:p>
        </p:txBody>
      </p:sp>
      <p:sp>
        <p:nvSpPr>
          <p:cNvPr id="6170" name="Text Placeholder 8">
            <a:extLst>
              <a:ext uri="{FF2B5EF4-FFF2-40B4-BE49-F238E27FC236}">
                <a16:creationId xmlns:a16="http://schemas.microsoft.com/office/drawing/2014/main" id="{90AD9E81-B804-4819-9FC5-86FF44E8DFA7}"/>
              </a:ext>
            </a:extLst>
          </p:cNvPr>
          <p:cNvSpPr>
            <a:spLocks noGrp="1"/>
          </p:cNvSpPr>
          <p:nvPr>
            <p:ph type="body" sz="half" idx="40"/>
          </p:nvPr>
        </p:nvSpPr>
        <p:spPr>
          <a:xfrm>
            <a:off x="5494328" y="1996465"/>
            <a:ext cx="1622417" cy="982274"/>
          </a:xfrm>
        </p:spPr>
        <p:txBody>
          <a:bodyPr/>
          <a:lstStyle/>
          <a:p>
            <a:endParaRPr lang="en-US"/>
          </a:p>
        </p:txBody>
      </p:sp>
      <p:pic>
        <p:nvPicPr>
          <p:cNvPr id="15" name="Picture Placeholder 14" descr="Company logo">
            <a:extLst>
              <a:ext uri="{FF2B5EF4-FFF2-40B4-BE49-F238E27FC236}">
                <a16:creationId xmlns:a16="http://schemas.microsoft.com/office/drawing/2014/main" id="{8927F51B-F318-4707-8187-F23264257FAB}"/>
              </a:ext>
            </a:extLst>
          </p:cNvPr>
          <p:cNvPicPr>
            <a:picLocks noGrp="1" noChangeAspect="1"/>
          </p:cNvPicPr>
          <p:nvPr>
            <p:ph type="pic" sz="quarter" idx="43"/>
          </p:nvPr>
        </p:nvPicPr>
        <p:blipFill>
          <a:blip r:embed="rId4">
            <a:extLst>
              <a:ext uri="{28A0092B-C50C-407E-A947-70E740481C1C}">
                <a14:useLocalDpi xmlns:a14="http://schemas.microsoft.com/office/drawing/2010/main" val="0"/>
              </a:ext>
            </a:extLst>
          </a:blip>
          <a:srcRect l="21376" r="32338" b="-1"/>
          <a:stretch/>
        </p:blipFill>
        <p:spPr>
          <a:xfrm>
            <a:off x="4946407" y="3677189"/>
            <a:ext cx="2048256" cy="896112"/>
          </a:xfrm>
          <a:noFill/>
        </p:spPr>
      </p:pic>
      <p:sp>
        <p:nvSpPr>
          <p:cNvPr id="11" name="Text Placeholder 10">
            <a:extLst>
              <a:ext uri="{FF2B5EF4-FFF2-40B4-BE49-F238E27FC236}">
                <a16:creationId xmlns:a16="http://schemas.microsoft.com/office/drawing/2014/main" id="{DA20106F-FCFF-49EE-B069-59A94CAE8FD8}"/>
              </a:ext>
            </a:extLst>
          </p:cNvPr>
          <p:cNvSpPr>
            <a:spLocks noGrp="1"/>
          </p:cNvSpPr>
          <p:nvPr>
            <p:ph type="body" sz="half" idx="45"/>
          </p:nvPr>
        </p:nvSpPr>
        <p:spPr>
          <a:xfrm>
            <a:off x="7900319" y="3054194"/>
            <a:ext cx="2197045" cy="519503"/>
          </a:xfrm>
        </p:spPr>
        <p:txBody>
          <a:bodyPr rtlCol="0" anchor="t">
            <a:normAutofit/>
          </a:bodyPr>
          <a:lstStyle/>
          <a:p>
            <a:pPr rtl="0">
              <a:spcAft>
                <a:spcPts val="600"/>
              </a:spcAft>
            </a:pPr>
            <a:r>
              <a:rPr lang="en-GB"/>
              <a:t>allan@fineartschool.net</a:t>
            </a:r>
          </a:p>
        </p:txBody>
      </p:sp>
      <p:sp>
        <p:nvSpPr>
          <p:cNvPr id="6172" name="Text Placeholder 11">
            <a:extLst>
              <a:ext uri="{FF2B5EF4-FFF2-40B4-BE49-F238E27FC236}">
                <a16:creationId xmlns:a16="http://schemas.microsoft.com/office/drawing/2014/main" id="{E6152F55-A562-1771-4AEA-090B2EB49B54}"/>
              </a:ext>
            </a:extLst>
          </p:cNvPr>
          <p:cNvSpPr>
            <a:spLocks noGrp="1"/>
          </p:cNvSpPr>
          <p:nvPr>
            <p:ph type="body" sz="half" idx="46"/>
          </p:nvPr>
        </p:nvSpPr>
        <p:spPr>
          <a:xfrm>
            <a:off x="8454220" y="1996465"/>
            <a:ext cx="1622417" cy="982274"/>
          </a:xfrm>
        </p:spPr>
        <p:txBody>
          <a:bodyPr/>
          <a:lstStyle/>
          <a:p>
            <a:endParaRPr lang="en-US"/>
          </a:p>
        </p:txBody>
      </p:sp>
      <p:sp>
        <p:nvSpPr>
          <p:cNvPr id="12" name="Text Placeholder 11">
            <a:extLst>
              <a:ext uri="{FF2B5EF4-FFF2-40B4-BE49-F238E27FC236}">
                <a16:creationId xmlns:a16="http://schemas.microsoft.com/office/drawing/2014/main" id="{B1E84A84-FB4D-4874-8476-D2B13579C6F6}"/>
              </a:ext>
            </a:extLst>
          </p:cNvPr>
          <p:cNvSpPr>
            <a:spLocks noGrp="1"/>
          </p:cNvSpPr>
          <p:nvPr>
            <p:ph type="body" sz="half" idx="49"/>
          </p:nvPr>
        </p:nvSpPr>
        <p:spPr>
          <a:xfrm>
            <a:off x="7873424" y="4355259"/>
            <a:ext cx="2223939" cy="519503"/>
          </a:xfrm>
        </p:spPr>
        <p:txBody>
          <a:bodyPr rtlCol="0" anchor="t">
            <a:normAutofit/>
          </a:bodyPr>
          <a:lstStyle/>
          <a:p>
            <a:pPr rtl="0">
              <a:spcAft>
                <a:spcPts val="600"/>
              </a:spcAft>
            </a:pPr>
            <a:r>
              <a:rPr lang="en-GB" dirty="0"/>
              <a:t>Website:</a:t>
            </a:r>
            <a:endParaRPr lang="en-GB"/>
          </a:p>
        </p:txBody>
      </p:sp>
      <p:sp>
        <p:nvSpPr>
          <p:cNvPr id="10" name="Text Placeholder 9">
            <a:extLst>
              <a:ext uri="{FF2B5EF4-FFF2-40B4-BE49-F238E27FC236}">
                <a16:creationId xmlns:a16="http://schemas.microsoft.com/office/drawing/2014/main" id="{B457F2D4-E4AB-4775-96CC-E97C325E6D84}"/>
              </a:ext>
            </a:extLst>
          </p:cNvPr>
          <p:cNvSpPr>
            <a:spLocks noGrp="1"/>
          </p:cNvSpPr>
          <p:nvPr>
            <p:ph type="body" sz="half" idx="51"/>
          </p:nvPr>
        </p:nvSpPr>
        <p:spPr>
          <a:xfrm>
            <a:off x="4940427" y="4776173"/>
            <a:ext cx="2048256" cy="519503"/>
          </a:xfrm>
        </p:spPr>
        <p:txBody>
          <a:bodyPr rtlCol="0" anchor="t">
            <a:normAutofit/>
          </a:bodyPr>
          <a:lstStyle/>
          <a:p>
            <a:pPr rtl="0">
              <a:spcAft>
                <a:spcPts val="600"/>
              </a:spcAft>
            </a:pPr>
            <a:r>
              <a:rPr lang="en-GB" dirty="0"/>
              <a:t>Email address:</a:t>
            </a:r>
            <a:endParaRPr lang="en-GB"/>
          </a:p>
        </p:txBody>
      </p:sp>
      <p:sp>
        <p:nvSpPr>
          <p:cNvPr id="6174" name="Text Placeholder 14">
            <a:extLst>
              <a:ext uri="{FF2B5EF4-FFF2-40B4-BE49-F238E27FC236}">
                <a16:creationId xmlns:a16="http://schemas.microsoft.com/office/drawing/2014/main" id="{B55EAEA7-F96D-879E-01D9-CD8F3CD74839}"/>
              </a:ext>
            </a:extLst>
          </p:cNvPr>
          <p:cNvSpPr>
            <a:spLocks noGrp="1"/>
          </p:cNvSpPr>
          <p:nvPr>
            <p:ph type="body" sz="quarter" idx="25"/>
          </p:nvPr>
        </p:nvSpPr>
        <p:spPr>
          <a:xfrm>
            <a:off x="823358" y="2023413"/>
            <a:ext cx="558402" cy="896112"/>
          </a:xfrm>
        </p:spPr>
        <p:txBody>
          <a:bodyPr/>
          <a:lstStyle/>
          <a:p>
            <a:endParaRPr lang="en-US"/>
          </a:p>
        </p:txBody>
      </p:sp>
      <p:sp>
        <p:nvSpPr>
          <p:cNvPr id="6176" name="Text Placeholder 15">
            <a:extLst>
              <a:ext uri="{FF2B5EF4-FFF2-40B4-BE49-F238E27FC236}">
                <a16:creationId xmlns:a16="http://schemas.microsoft.com/office/drawing/2014/main" id="{C32F6D36-19CB-FF18-E473-3BB1EA118530}"/>
              </a:ext>
            </a:extLst>
          </p:cNvPr>
          <p:cNvSpPr>
            <a:spLocks noGrp="1"/>
          </p:cNvSpPr>
          <p:nvPr>
            <p:ph type="body" sz="quarter" idx="52"/>
          </p:nvPr>
        </p:nvSpPr>
        <p:spPr>
          <a:xfrm>
            <a:off x="4912823" y="1999493"/>
            <a:ext cx="558402" cy="896112"/>
          </a:xfrm>
        </p:spPr>
        <p:txBody>
          <a:bodyPr/>
          <a:lstStyle/>
          <a:p>
            <a:endParaRPr lang="en-US"/>
          </a:p>
        </p:txBody>
      </p:sp>
      <p:sp>
        <p:nvSpPr>
          <p:cNvPr id="6178" name="Text Placeholder 16">
            <a:extLst>
              <a:ext uri="{FF2B5EF4-FFF2-40B4-BE49-F238E27FC236}">
                <a16:creationId xmlns:a16="http://schemas.microsoft.com/office/drawing/2014/main" id="{1FA57D7B-5526-2FEC-EBDB-A2A7BFB433E7}"/>
              </a:ext>
            </a:extLst>
          </p:cNvPr>
          <p:cNvSpPr>
            <a:spLocks noGrp="1"/>
          </p:cNvSpPr>
          <p:nvPr>
            <p:ph type="body" sz="quarter" idx="53"/>
          </p:nvPr>
        </p:nvSpPr>
        <p:spPr>
          <a:xfrm>
            <a:off x="7873424" y="2002966"/>
            <a:ext cx="558402" cy="896112"/>
          </a:xfrm>
        </p:spPr>
        <p:txBody>
          <a:bodyPr/>
          <a:lstStyle/>
          <a:p>
            <a:endParaRPr lang="en-US"/>
          </a:p>
        </p:txBody>
      </p:sp>
      <p:sp>
        <p:nvSpPr>
          <p:cNvPr id="6180" name="Picture Placeholder 17">
            <a:extLst>
              <a:ext uri="{FF2B5EF4-FFF2-40B4-BE49-F238E27FC236}">
                <a16:creationId xmlns:a16="http://schemas.microsoft.com/office/drawing/2014/main" id="{F383B33B-E48B-2072-1D13-81A3AFA3E3F5}"/>
              </a:ext>
            </a:extLst>
          </p:cNvPr>
          <p:cNvSpPr>
            <a:spLocks noGrp="1"/>
          </p:cNvSpPr>
          <p:nvPr>
            <p:ph type="pic" sz="quarter" idx="16"/>
          </p:nvPr>
        </p:nvSpPr>
        <p:spPr>
          <a:xfrm>
            <a:off x="7900319" y="3725315"/>
            <a:ext cx="2386800" cy="486000"/>
          </a:xfrm>
        </p:spPr>
        <p:txBody>
          <a:bodyPr/>
          <a:lstStyle/>
          <a:p>
            <a:endParaRPr lang="en-GB"/>
          </a:p>
        </p:txBody>
      </p:sp>
      <p:sp>
        <p:nvSpPr>
          <p:cNvPr id="6182" name="Text Placeholder 18">
            <a:extLst>
              <a:ext uri="{FF2B5EF4-FFF2-40B4-BE49-F238E27FC236}">
                <a16:creationId xmlns:a16="http://schemas.microsoft.com/office/drawing/2014/main" id="{841443B5-063C-8364-6414-0B81B4EA56FD}"/>
              </a:ext>
            </a:extLst>
          </p:cNvPr>
          <p:cNvSpPr>
            <a:spLocks noGrp="1"/>
          </p:cNvSpPr>
          <p:nvPr>
            <p:ph type="body" sz="half" idx="50"/>
          </p:nvPr>
        </p:nvSpPr>
        <p:spPr>
          <a:xfrm>
            <a:off x="2359124" y="5706529"/>
            <a:ext cx="8993089" cy="365122"/>
          </a:xfrm>
        </p:spPr>
        <p:txBody>
          <a:bodyPr>
            <a:normAutofit fontScale="92500" lnSpcReduction="10000"/>
          </a:bodyPr>
          <a:lstStyle/>
          <a:p>
            <a:r>
              <a:rPr lang="en-US" dirty="0"/>
              <a:t>Hop now everyone will remember Kanga’s true legacy as fashion designer and my fashion queen not prince Charles other mistress.</a:t>
            </a:r>
          </a:p>
        </p:txBody>
      </p:sp>
      <p:sp>
        <p:nvSpPr>
          <p:cNvPr id="2" name="Title 1">
            <a:extLst>
              <a:ext uri="{FF2B5EF4-FFF2-40B4-BE49-F238E27FC236}">
                <a16:creationId xmlns:a16="http://schemas.microsoft.com/office/drawing/2014/main" id="{C9BFC04D-1EA2-4C38-90C9-4DC62E5AEF46}"/>
              </a:ext>
            </a:extLst>
          </p:cNvPr>
          <p:cNvSpPr>
            <a:spLocks noGrp="1"/>
          </p:cNvSpPr>
          <p:nvPr>
            <p:ph type="title"/>
          </p:nvPr>
        </p:nvSpPr>
        <p:spPr>
          <a:xfrm>
            <a:off x="839789" y="1012015"/>
            <a:ext cx="10512424" cy="606677"/>
          </a:xfrm>
        </p:spPr>
        <p:txBody>
          <a:bodyPr rtlCol="0" anchor="t">
            <a:normAutofit/>
          </a:bodyPr>
          <a:lstStyle/>
          <a:p>
            <a:pPr rtl="0"/>
            <a:r>
              <a:rPr lang="en-GB" dirty="0"/>
              <a:t>Thank you!</a:t>
            </a:r>
          </a:p>
        </p:txBody>
      </p:sp>
      <p:sp>
        <p:nvSpPr>
          <p:cNvPr id="3" name="Date Placeholder 2" hidden="1">
            <a:extLst>
              <a:ext uri="{FF2B5EF4-FFF2-40B4-BE49-F238E27FC236}">
                <a16:creationId xmlns:a16="http://schemas.microsoft.com/office/drawing/2014/main" id="{8A4AF708-0F57-4D7F-96B7-64E674801E73}"/>
              </a:ext>
            </a:extLst>
          </p:cNvPr>
          <p:cNvSpPr>
            <a:spLocks noGrp="1"/>
          </p:cNvSpPr>
          <p:nvPr>
            <p:ph type="dt" sz="half" idx="4294967295"/>
          </p:nvPr>
        </p:nvSpPr>
        <p:spPr>
          <a:xfrm>
            <a:off x="8609013" y="5998474"/>
            <a:ext cx="2743200" cy="143149"/>
          </a:xfrm>
        </p:spPr>
        <p:txBody>
          <a:bodyPr rtlCol="0" anchor="t">
            <a:normAutofit/>
          </a:bodyPr>
          <a:lstStyle/>
          <a:p>
            <a:pPr rtl="0">
              <a:lnSpc>
                <a:spcPct val="90000"/>
              </a:lnSpc>
              <a:spcAft>
                <a:spcPts val="600"/>
              </a:spcAft>
            </a:pPr>
            <a:fld id="{ACD09EEB-D8CE-4A9D-8D99-68EFE76E04FA}" type="datetime1">
              <a:rPr lang="en-GB" smtClean="0"/>
              <a:pPr rtl="0">
                <a:lnSpc>
                  <a:spcPct val="90000"/>
                </a:lnSpc>
                <a:spcAft>
                  <a:spcPts val="600"/>
                </a:spcAft>
              </a:pPr>
              <a:t>30/01/2025</a:t>
            </a:fld>
            <a:endParaRPr lang="en-GB"/>
          </a:p>
        </p:txBody>
      </p:sp>
      <p:sp>
        <p:nvSpPr>
          <p:cNvPr id="4" name="Footer Placeholder 3">
            <a:extLst>
              <a:ext uri="{FF2B5EF4-FFF2-40B4-BE49-F238E27FC236}">
                <a16:creationId xmlns:a16="http://schemas.microsoft.com/office/drawing/2014/main" id="{3276C4A0-8B24-411A-B454-AD30C6340934}"/>
              </a:ext>
            </a:extLst>
          </p:cNvPr>
          <p:cNvSpPr>
            <a:spLocks noGrp="1"/>
          </p:cNvSpPr>
          <p:nvPr>
            <p:ph type="ftr" sz="quarter" idx="4294967295"/>
          </p:nvPr>
        </p:nvSpPr>
        <p:spPr>
          <a:xfrm>
            <a:off x="7237413" y="6168551"/>
            <a:ext cx="4114800" cy="190327"/>
          </a:xfrm>
        </p:spPr>
        <p:txBody>
          <a:bodyPr rtlCol="0" anchor="t">
            <a:normAutofit/>
          </a:bodyPr>
          <a:lstStyle/>
          <a:p>
            <a:pPr rtl="0">
              <a:spcAft>
                <a:spcPts val="600"/>
              </a:spcAft>
            </a:pPr>
            <a:r>
              <a:rPr lang="en-GB" dirty="0"/>
              <a:t>ADD A FOOTER</a:t>
            </a:r>
            <a:endParaRPr lang="en-GB"/>
          </a:p>
        </p:txBody>
      </p:sp>
      <p:pic>
        <p:nvPicPr>
          <p:cNvPr id="16" name="Picture 15">
            <a:extLst>
              <a:ext uri="{FF2B5EF4-FFF2-40B4-BE49-F238E27FC236}">
                <a16:creationId xmlns:a16="http://schemas.microsoft.com/office/drawing/2014/main" id="{514E269C-9FE4-A492-E086-4001FACC7E26}"/>
              </a:ext>
            </a:extLst>
          </p:cNvPr>
          <p:cNvPicPr>
            <a:picLocks noChangeAspect="1"/>
          </p:cNvPicPr>
          <p:nvPr/>
        </p:nvPicPr>
        <p:blipFill>
          <a:blip r:embed="rId5"/>
          <a:stretch>
            <a:fillRect/>
          </a:stretch>
        </p:blipFill>
        <p:spPr>
          <a:xfrm>
            <a:off x="2440034" y="1702892"/>
            <a:ext cx="1546298" cy="3784548"/>
          </a:xfrm>
          <a:prstGeom prst="rect">
            <a:avLst/>
          </a:prstGeom>
        </p:spPr>
      </p:pic>
      <p:pic>
        <p:nvPicPr>
          <p:cNvPr id="17" name="Picture 16">
            <a:extLst>
              <a:ext uri="{FF2B5EF4-FFF2-40B4-BE49-F238E27FC236}">
                <a16:creationId xmlns:a16="http://schemas.microsoft.com/office/drawing/2014/main" id="{10BEFE87-5F78-03CD-94A4-BCFAA97BCF82}"/>
              </a:ext>
            </a:extLst>
          </p:cNvPr>
          <p:cNvPicPr>
            <a:picLocks noChangeAspect="1"/>
          </p:cNvPicPr>
          <p:nvPr/>
        </p:nvPicPr>
        <p:blipFill>
          <a:blip r:embed="rId6"/>
          <a:stretch>
            <a:fillRect/>
          </a:stretch>
        </p:blipFill>
        <p:spPr>
          <a:xfrm>
            <a:off x="8984233" y="-96384"/>
            <a:ext cx="3230291" cy="4736497"/>
          </a:xfrm>
          <a:prstGeom prst="rect">
            <a:avLst/>
          </a:prstGeom>
        </p:spPr>
      </p:pic>
      <p:pic>
        <p:nvPicPr>
          <p:cNvPr id="18" name="Picture 17">
            <a:extLst>
              <a:ext uri="{FF2B5EF4-FFF2-40B4-BE49-F238E27FC236}">
                <a16:creationId xmlns:a16="http://schemas.microsoft.com/office/drawing/2014/main" id="{60E36ED4-794F-054C-7509-2C65D76069C6}"/>
              </a:ext>
            </a:extLst>
          </p:cNvPr>
          <p:cNvPicPr>
            <a:picLocks noChangeAspect="1"/>
          </p:cNvPicPr>
          <p:nvPr/>
        </p:nvPicPr>
        <p:blipFill>
          <a:blip r:embed="rId7"/>
          <a:stretch>
            <a:fillRect/>
          </a:stretch>
        </p:blipFill>
        <p:spPr>
          <a:xfrm>
            <a:off x="6498208" y="19756"/>
            <a:ext cx="2486025" cy="1838325"/>
          </a:xfrm>
          <a:prstGeom prst="rect">
            <a:avLst/>
          </a:prstGeom>
        </p:spPr>
      </p:pic>
      <p:pic>
        <p:nvPicPr>
          <p:cNvPr id="19" name="Picture 18">
            <a:extLst>
              <a:ext uri="{FF2B5EF4-FFF2-40B4-BE49-F238E27FC236}">
                <a16:creationId xmlns:a16="http://schemas.microsoft.com/office/drawing/2014/main" id="{8E0E1269-595F-1219-DE85-FA74628AFF0B}"/>
              </a:ext>
            </a:extLst>
          </p:cNvPr>
          <p:cNvPicPr>
            <a:picLocks noChangeAspect="1"/>
          </p:cNvPicPr>
          <p:nvPr/>
        </p:nvPicPr>
        <p:blipFill>
          <a:blip r:embed="rId8"/>
          <a:stretch>
            <a:fillRect/>
          </a:stretch>
        </p:blipFill>
        <p:spPr>
          <a:xfrm>
            <a:off x="4763277" y="-46722"/>
            <a:ext cx="1676400" cy="2724150"/>
          </a:xfrm>
          <a:prstGeom prst="rect">
            <a:avLst/>
          </a:prstGeom>
        </p:spPr>
      </p:pic>
      <p:pic>
        <p:nvPicPr>
          <p:cNvPr id="20" name="Picture 19">
            <a:extLst>
              <a:ext uri="{FF2B5EF4-FFF2-40B4-BE49-F238E27FC236}">
                <a16:creationId xmlns:a16="http://schemas.microsoft.com/office/drawing/2014/main" id="{35AD9F4A-5468-7FB4-3E18-5ABDCD86444B}"/>
              </a:ext>
            </a:extLst>
          </p:cNvPr>
          <p:cNvPicPr>
            <a:picLocks noChangeAspect="1"/>
          </p:cNvPicPr>
          <p:nvPr/>
        </p:nvPicPr>
        <p:blipFill>
          <a:blip r:embed="rId9"/>
          <a:stretch>
            <a:fillRect/>
          </a:stretch>
        </p:blipFill>
        <p:spPr>
          <a:xfrm>
            <a:off x="7209643" y="1516840"/>
            <a:ext cx="1714500" cy="2667000"/>
          </a:xfrm>
          <a:prstGeom prst="rect">
            <a:avLst/>
          </a:prstGeom>
        </p:spPr>
      </p:pic>
      <p:pic>
        <p:nvPicPr>
          <p:cNvPr id="21" name="Picture 20">
            <a:extLst>
              <a:ext uri="{FF2B5EF4-FFF2-40B4-BE49-F238E27FC236}">
                <a16:creationId xmlns:a16="http://schemas.microsoft.com/office/drawing/2014/main" id="{3E8477AA-C551-ED3E-033A-70C63CD68C51}"/>
              </a:ext>
            </a:extLst>
          </p:cNvPr>
          <p:cNvPicPr>
            <a:picLocks noChangeAspect="1"/>
          </p:cNvPicPr>
          <p:nvPr/>
        </p:nvPicPr>
        <p:blipFill>
          <a:blip r:embed="rId10"/>
          <a:stretch>
            <a:fillRect/>
          </a:stretch>
        </p:blipFill>
        <p:spPr>
          <a:xfrm>
            <a:off x="4973189" y="1618692"/>
            <a:ext cx="2371725" cy="2845640"/>
          </a:xfrm>
          <a:prstGeom prst="rect">
            <a:avLst/>
          </a:prstGeom>
        </p:spPr>
      </p:pic>
      <p:pic>
        <p:nvPicPr>
          <p:cNvPr id="22" name="Picture 21">
            <a:extLst>
              <a:ext uri="{FF2B5EF4-FFF2-40B4-BE49-F238E27FC236}">
                <a16:creationId xmlns:a16="http://schemas.microsoft.com/office/drawing/2014/main" id="{8B3497D3-F57F-E58B-3953-65DDFB2589D4}"/>
              </a:ext>
            </a:extLst>
          </p:cNvPr>
          <p:cNvPicPr>
            <a:picLocks noChangeAspect="1"/>
          </p:cNvPicPr>
          <p:nvPr/>
        </p:nvPicPr>
        <p:blipFill>
          <a:blip r:embed="rId11"/>
          <a:stretch>
            <a:fillRect/>
          </a:stretch>
        </p:blipFill>
        <p:spPr>
          <a:xfrm>
            <a:off x="6439677" y="3898272"/>
            <a:ext cx="2619375" cy="1743075"/>
          </a:xfrm>
          <a:prstGeom prst="rect">
            <a:avLst/>
          </a:prstGeom>
        </p:spPr>
      </p:pic>
    </p:spTree>
    <p:extLst>
      <p:ext uri="{BB962C8B-B14F-4D97-AF65-F5344CB8AC3E}">
        <p14:creationId xmlns:p14="http://schemas.microsoft.com/office/powerpoint/2010/main" val="174807301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DC8BC1-74F3-4B45-BB02-4EEAC257899C}"/>
              </a:ext>
            </a:extLst>
          </p:cNvPr>
          <p:cNvSpPr>
            <a:spLocks noGrp="1"/>
          </p:cNvSpPr>
          <p:nvPr>
            <p:ph type="title"/>
          </p:nvPr>
        </p:nvSpPr>
        <p:spPr>
          <a:xfrm>
            <a:off x="838199" y="805472"/>
            <a:ext cx="6862011" cy="552848"/>
          </a:xfrm>
        </p:spPr>
        <p:txBody>
          <a:bodyPr rtlCol="0" anchor="b">
            <a:normAutofit/>
          </a:bodyPr>
          <a:lstStyle/>
          <a:p>
            <a:pPr rtl="0"/>
            <a:r>
              <a:rPr lang="en-GB" dirty="0"/>
              <a:t>Appendix</a:t>
            </a:r>
          </a:p>
        </p:txBody>
      </p:sp>
      <p:sp>
        <p:nvSpPr>
          <p:cNvPr id="4" name="Date Placeholder 3">
            <a:extLst>
              <a:ext uri="{FF2B5EF4-FFF2-40B4-BE49-F238E27FC236}">
                <a16:creationId xmlns:a16="http://schemas.microsoft.com/office/drawing/2014/main" id="{85FF268F-D46F-4F74-ABB9-AB9E41B463C9}"/>
              </a:ext>
            </a:extLst>
          </p:cNvPr>
          <p:cNvSpPr>
            <a:spLocks noGrp="1"/>
          </p:cNvSpPr>
          <p:nvPr>
            <p:ph type="dt" sz="half" idx="10"/>
          </p:nvPr>
        </p:nvSpPr>
        <p:spPr>
          <a:xfrm>
            <a:off x="8609013" y="5998474"/>
            <a:ext cx="2743200" cy="143149"/>
          </a:xfrm>
        </p:spPr>
        <p:txBody>
          <a:bodyPr rtlCol="0" anchor="t">
            <a:normAutofit/>
          </a:bodyPr>
          <a:lstStyle/>
          <a:p>
            <a:pPr rtl="0">
              <a:lnSpc>
                <a:spcPct val="90000"/>
              </a:lnSpc>
              <a:spcAft>
                <a:spcPts val="600"/>
              </a:spcAft>
            </a:pPr>
            <a:fld id="{0DC6A006-027F-4A69-AD77-D65FA49B6CD9}" type="datetime1">
              <a:rPr lang="en-GB" smtClean="0"/>
              <a:pPr rtl="0">
                <a:lnSpc>
                  <a:spcPct val="90000"/>
                </a:lnSpc>
                <a:spcAft>
                  <a:spcPts val="600"/>
                </a:spcAft>
              </a:pPr>
              <a:t>30/01/2025</a:t>
            </a:fld>
            <a:endParaRPr lang="en-GB"/>
          </a:p>
        </p:txBody>
      </p:sp>
      <p:sp>
        <p:nvSpPr>
          <p:cNvPr id="5" name="Footer Placeholder 4">
            <a:extLst>
              <a:ext uri="{FF2B5EF4-FFF2-40B4-BE49-F238E27FC236}">
                <a16:creationId xmlns:a16="http://schemas.microsoft.com/office/drawing/2014/main" id="{7AA1E1E8-1FE5-4D48-96F2-522654E59770}"/>
              </a:ext>
            </a:extLst>
          </p:cNvPr>
          <p:cNvSpPr>
            <a:spLocks noGrp="1"/>
          </p:cNvSpPr>
          <p:nvPr>
            <p:ph type="ftr" sz="quarter" idx="11"/>
          </p:nvPr>
        </p:nvSpPr>
        <p:spPr>
          <a:xfrm>
            <a:off x="7237413" y="6168551"/>
            <a:ext cx="4114800" cy="190327"/>
          </a:xfrm>
        </p:spPr>
        <p:txBody>
          <a:bodyPr rtlCol="0" anchor="t">
            <a:normAutofit/>
          </a:bodyPr>
          <a:lstStyle/>
          <a:p>
            <a:pPr rtl="0">
              <a:spcAft>
                <a:spcPts val="600"/>
              </a:spcAft>
            </a:pPr>
            <a:r>
              <a:rPr lang="en-GB" dirty="0"/>
              <a:t>ADD A FOOTER</a:t>
            </a:r>
            <a:endParaRPr lang="en-GB"/>
          </a:p>
        </p:txBody>
      </p:sp>
      <p:sp>
        <p:nvSpPr>
          <p:cNvPr id="6" name="Slide Number Placeholder 5">
            <a:extLst>
              <a:ext uri="{FF2B5EF4-FFF2-40B4-BE49-F238E27FC236}">
                <a16:creationId xmlns:a16="http://schemas.microsoft.com/office/drawing/2014/main" id="{39412689-84A4-4618-8A56-056B7B0E5C81}"/>
              </a:ext>
            </a:extLst>
          </p:cNvPr>
          <p:cNvSpPr>
            <a:spLocks noGrp="1"/>
          </p:cNvSpPr>
          <p:nvPr>
            <p:ph type="sldNum" sz="quarter" idx="12"/>
          </p:nvPr>
        </p:nvSpPr>
        <p:spPr>
          <a:xfrm>
            <a:off x="838200" y="6155851"/>
            <a:ext cx="457200" cy="184317"/>
          </a:xfrm>
        </p:spPr>
        <p:txBody>
          <a:bodyPr rtlCol="0" anchor="b">
            <a:normAutofit/>
          </a:bodyPr>
          <a:lstStyle/>
          <a:p>
            <a:pPr rtl="0">
              <a:spcAft>
                <a:spcPts val="600"/>
              </a:spcAft>
            </a:pPr>
            <a:fld id="{4950F5D8-22E1-4015-8661-E5B1FD28C2DE}" type="slidenum">
              <a:rPr lang="en-GB" smtClean="0"/>
              <a:pPr rtl="0">
                <a:spcAft>
                  <a:spcPts val="600"/>
                </a:spcAft>
              </a:pPr>
              <a:t>14</a:t>
            </a:fld>
            <a:endParaRPr lang="en-GB"/>
          </a:p>
        </p:txBody>
      </p:sp>
      <p:sp>
        <p:nvSpPr>
          <p:cNvPr id="18" name="Text Placeholder 5">
            <a:extLst>
              <a:ext uri="{FF2B5EF4-FFF2-40B4-BE49-F238E27FC236}">
                <a16:creationId xmlns:a16="http://schemas.microsoft.com/office/drawing/2014/main" id="{33895F23-B7F3-F1F0-91EE-2ADCFEF76B29}"/>
              </a:ext>
            </a:extLst>
          </p:cNvPr>
          <p:cNvSpPr>
            <a:spLocks noGrp="1"/>
          </p:cNvSpPr>
          <p:nvPr>
            <p:ph type="body" sz="quarter" idx="74"/>
          </p:nvPr>
        </p:nvSpPr>
        <p:spPr>
          <a:xfrm>
            <a:off x="839787" y="4512195"/>
            <a:ext cx="2176272" cy="300437"/>
          </a:xfrm>
        </p:spPr>
        <p:txBody>
          <a:bodyPr/>
          <a:lstStyle/>
          <a:p>
            <a:endParaRPr lang="en-US"/>
          </a:p>
        </p:txBody>
      </p:sp>
      <p:sp>
        <p:nvSpPr>
          <p:cNvPr id="20" name="Text Placeholder 6">
            <a:extLst>
              <a:ext uri="{FF2B5EF4-FFF2-40B4-BE49-F238E27FC236}">
                <a16:creationId xmlns:a16="http://schemas.microsoft.com/office/drawing/2014/main" id="{1248256A-1250-E734-F239-73A965AA7197}"/>
              </a:ext>
            </a:extLst>
          </p:cNvPr>
          <p:cNvSpPr>
            <a:spLocks noGrp="1"/>
          </p:cNvSpPr>
          <p:nvPr>
            <p:ph type="body" sz="quarter" idx="75"/>
          </p:nvPr>
        </p:nvSpPr>
        <p:spPr>
          <a:xfrm>
            <a:off x="828570" y="4850265"/>
            <a:ext cx="2176272" cy="938012"/>
          </a:xfrm>
        </p:spPr>
        <p:txBody>
          <a:bodyPr/>
          <a:lstStyle/>
          <a:p>
            <a:endParaRPr lang="en-US"/>
          </a:p>
        </p:txBody>
      </p:sp>
      <p:sp>
        <p:nvSpPr>
          <p:cNvPr id="17" name="Text Placeholder 7">
            <a:extLst>
              <a:ext uri="{FF2B5EF4-FFF2-40B4-BE49-F238E27FC236}">
                <a16:creationId xmlns:a16="http://schemas.microsoft.com/office/drawing/2014/main" id="{B11F94FD-ABC6-6039-AE5A-4E838234AC40}"/>
              </a:ext>
            </a:extLst>
          </p:cNvPr>
          <p:cNvSpPr>
            <a:spLocks noGrp="1"/>
          </p:cNvSpPr>
          <p:nvPr>
            <p:ph type="body" sz="quarter" idx="47"/>
          </p:nvPr>
        </p:nvSpPr>
        <p:spPr>
          <a:xfrm>
            <a:off x="836613" y="1392449"/>
            <a:ext cx="8128800" cy="600249"/>
          </a:xfrm>
        </p:spPr>
        <p:txBody>
          <a:bodyPr/>
          <a:lstStyle/>
          <a:p>
            <a:endParaRPr lang="en-US"/>
          </a:p>
        </p:txBody>
      </p:sp>
      <p:pic>
        <p:nvPicPr>
          <p:cNvPr id="7" name="Picture 6">
            <a:extLst>
              <a:ext uri="{FF2B5EF4-FFF2-40B4-BE49-F238E27FC236}">
                <a16:creationId xmlns:a16="http://schemas.microsoft.com/office/drawing/2014/main" id="{394CDC9F-4960-8155-77E6-4645FAC6E677}"/>
              </a:ext>
            </a:extLst>
          </p:cNvPr>
          <p:cNvPicPr>
            <a:picLocks noChangeAspect="1"/>
          </p:cNvPicPr>
          <p:nvPr/>
        </p:nvPicPr>
        <p:blipFill>
          <a:blip r:embed="rId3"/>
          <a:srcRect r="467"/>
          <a:stretch/>
        </p:blipFill>
        <p:spPr>
          <a:xfrm>
            <a:off x="6283325" y="2410395"/>
            <a:ext cx="1974850" cy="3047430"/>
          </a:xfrm>
          <a:prstGeom prst="rect">
            <a:avLst/>
          </a:prstGeom>
          <a:noFill/>
          <a:ln w="25400">
            <a:solidFill>
              <a:schemeClr val="bg2"/>
            </a:solidFill>
          </a:ln>
        </p:spPr>
      </p:pic>
      <p:sp>
        <p:nvSpPr>
          <p:cNvPr id="25" name="Picture Placeholder 14">
            <a:extLst>
              <a:ext uri="{FF2B5EF4-FFF2-40B4-BE49-F238E27FC236}">
                <a16:creationId xmlns:a16="http://schemas.microsoft.com/office/drawing/2014/main" id="{9F92B8C4-6231-3E72-830C-5341714AC16B}"/>
              </a:ext>
            </a:extLst>
          </p:cNvPr>
          <p:cNvSpPr>
            <a:spLocks noGrp="1"/>
          </p:cNvSpPr>
          <p:nvPr>
            <p:ph type="pic" sz="quarter" idx="80"/>
          </p:nvPr>
        </p:nvSpPr>
        <p:spPr>
          <a:xfrm>
            <a:off x="9409913" y="851603"/>
            <a:ext cx="1938528" cy="393192"/>
          </a:xfrm>
        </p:spPr>
        <p:txBody>
          <a:bodyPr/>
          <a:lstStyle/>
          <a:p>
            <a:endParaRPr lang="en-GB"/>
          </a:p>
        </p:txBody>
      </p:sp>
      <p:pic>
        <p:nvPicPr>
          <p:cNvPr id="2" name="Picture 1">
            <a:extLst>
              <a:ext uri="{FF2B5EF4-FFF2-40B4-BE49-F238E27FC236}">
                <a16:creationId xmlns:a16="http://schemas.microsoft.com/office/drawing/2014/main" id="{EAD39307-736B-3AB9-AB09-A7B4C28F65CF}"/>
              </a:ext>
            </a:extLst>
          </p:cNvPr>
          <p:cNvPicPr>
            <a:picLocks noChangeAspect="1"/>
          </p:cNvPicPr>
          <p:nvPr/>
        </p:nvPicPr>
        <p:blipFill>
          <a:blip r:embed="rId4"/>
          <a:srcRect r="-3" b="29195"/>
          <a:stretch/>
        </p:blipFill>
        <p:spPr>
          <a:xfrm>
            <a:off x="0" y="1360418"/>
            <a:ext cx="1974849" cy="1468477"/>
          </a:xfrm>
          <a:prstGeom prst="rect">
            <a:avLst/>
          </a:prstGeom>
          <a:noFill/>
        </p:spPr>
      </p:pic>
      <p:pic>
        <p:nvPicPr>
          <p:cNvPr id="8" name="Picture Placeholder 7" descr="Company logo">
            <a:extLst>
              <a:ext uri="{FF2B5EF4-FFF2-40B4-BE49-F238E27FC236}">
                <a16:creationId xmlns:a16="http://schemas.microsoft.com/office/drawing/2014/main" id="{91F4B9AD-5EE3-461A-B3C8-9430AB80F5E7}"/>
              </a:ext>
            </a:extLst>
          </p:cNvPr>
          <p:cNvPicPr>
            <a:picLocks noGrp="1" noChangeAspect="1"/>
          </p:cNvPicPr>
          <p:nvPr>
            <p:ph type="pic" sz="quarter" idx="51"/>
          </p:nvPr>
        </p:nvPicPr>
        <p:blipFill>
          <a:blip r:embed="rId5">
            <a:extLst>
              <a:ext uri="{28A0092B-C50C-407E-A947-70E740481C1C}">
                <a14:useLocalDpi xmlns:a14="http://schemas.microsoft.com/office/drawing/2010/main" val="0"/>
              </a:ext>
            </a:extLst>
          </a:blip>
          <a:srcRect l="30903" r="41863" b="-3"/>
          <a:stretch/>
        </p:blipFill>
        <p:spPr>
          <a:xfrm>
            <a:off x="3614288" y="2880087"/>
            <a:ext cx="1069848" cy="795528"/>
          </a:xfrm>
          <a:noFill/>
        </p:spPr>
      </p:pic>
      <p:sp>
        <p:nvSpPr>
          <p:cNvPr id="19" name="Text Placeholder 10">
            <a:extLst>
              <a:ext uri="{FF2B5EF4-FFF2-40B4-BE49-F238E27FC236}">
                <a16:creationId xmlns:a16="http://schemas.microsoft.com/office/drawing/2014/main" id="{F96B2CDD-D4CD-32A1-6900-BCC6EDE2F27C}"/>
              </a:ext>
            </a:extLst>
          </p:cNvPr>
          <p:cNvSpPr>
            <a:spLocks noGrp="1"/>
          </p:cNvSpPr>
          <p:nvPr>
            <p:ph type="body" sz="quarter" idx="76"/>
          </p:nvPr>
        </p:nvSpPr>
        <p:spPr>
          <a:xfrm>
            <a:off x="3479372" y="4512195"/>
            <a:ext cx="2176272" cy="300437"/>
          </a:xfrm>
        </p:spPr>
        <p:txBody>
          <a:bodyPr/>
          <a:lstStyle/>
          <a:p>
            <a:endParaRPr lang="en-US"/>
          </a:p>
        </p:txBody>
      </p:sp>
      <p:pic>
        <p:nvPicPr>
          <p:cNvPr id="28" name="Picture 27">
            <a:extLst>
              <a:ext uri="{FF2B5EF4-FFF2-40B4-BE49-F238E27FC236}">
                <a16:creationId xmlns:a16="http://schemas.microsoft.com/office/drawing/2014/main" id="{B6E70617-1E80-2264-DEEB-62B7B3664DA8}"/>
              </a:ext>
            </a:extLst>
          </p:cNvPr>
          <p:cNvPicPr>
            <a:picLocks noChangeAspect="1"/>
          </p:cNvPicPr>
          <p:nvPr/>
        </p:nvPicPr>
        <p:blipFill>
          <a:blip r:embed="rId6"/>
          <a:stretch>
            <a:fillRect/>
          </a:stretch>
        </p:blipFill>
        <p:spPr>
          <a:xfrm>
            <a:off x="4269204" y="4007936"/>
            <a:ext cx="1733550" cy="2638425"/>
          </a:xfrm>
          <a:prstGeom prst="rect">
            <a:avLst/>
          </a:prstGeom>
        </p:spPr>
      </p:pic>
      <p:sp>
        <p:nvSpPr>
          <p:cNvPr id="21" name="Text Placeholder 11">
            <a:extLst>
              <a:ext uri="{FF2B5EF4-FFF2-40B4-BE49-F238E27FC236}">
                <a16:creationId xmlns:a16="http://schemas.microsoft.com/office/drawing/2014/main" id="{5A3ED205-1FA6-C320-4391-D99F4F6D4D80}"/>
              </a:ext>
            </a:extLst>
          </p:cNvPr>
          <p:cNvSpPr>
            <a:spLocks noGrp="1"/>
          </p:cNvSpPr>
          <p:nvPr>
            <p:ph type="body" sz="quarter" idx="77"/>
          </p:nvPr>
        </p:nvSpPr>
        <p:spPr>
          <a:xfrm>
            <a:off x="3468155" y="4850265"/>
            <a:ext cx="2176272" cy="938012"/>
          </a:xfrm>
        </p:spPr>
        <p:txBody>
          <a:bodyPr/>
          <a:lstStyle/>
          <a:p>
            <a:endParaRPr lang="en-US" dirty="0"/>
          </a:p>
        </p:txBody>
      </p:sp>
      <p:sp>
        <p:nvSpPr>
          <p:cNvPr id="11" name="Picture Placeholder 10">
            <a:extLst>
              <a:ext uri="{FF2B5EF4-FFF2-40B4-BE49-F238E27FC236}">
                <a16:creationId xmlns:a16="http://schemas.microsoft.com/office/drawing/2014/main" id="{F5CE981F-1734-5F14-792E-AB0EFA916A27}"/>
              </a:ext>
            </a:extLst>
          </p:cNvPr>
          <p:cNvSpPr>
            <a:spLocks noGrp="1"/>
          </p:cNvSpPr>
          <p:nvPr>
            <p:ph type="pic" sz="quarter" idx="79"/>
          </p:nvPr>
        </p:nvSpPr>
        <p:spPr/>
        <p:txBody>
          <a:bodyPr/>
          <a:lstStyle/>
          <a:p>
            <a:endParaRPr lang="en-GB"/>
          </a:p>
        </p:txBody>
      </p:sp>
      <p:pic>
        <p:nvPicPr>
          <p:cNvPr id="12" name="Picture 11">
            <a:extLst>
              <a:ext uri="{FF2B5EF4-FFF2-40B4-BE49-F238E27FC236}">
                <a16:creationId xmlns:a16="http://schemas.microsoft.com/office/drawing/2014/main" id="{A5683E9E-A0E1-F132-AFC7-AFBCCB19967F}"/>
              </a:ext>
            </a:extLst>
          </p:cNvPr>
          <p:cNvPicPr>
            <a:picLocks noChangeAspect="1"/>
          </p:cNvPicPr>
          <p:nvPr/>
        </p:nvPicPr>
        <p:blipFill>
          <a:blip r:embed="rId7"/>
          <a:stretch>
            <a:fillRect/>
          </a:stretch>
        </p:blipFill>
        <p:spPr>
          <a:xfrm>
            <a:off x="9294813" y="2359195"/>
            <a:ext cx="3032234" cy="4548351"/>
          </a:xfrm>
          <a:prstGeom prst="rect">
            <a:avLst/>
          </a:prstGeom>
        </p:spPr>
      </p:pic>
      <p:pic>
        <p:nvPicPr>
          <p:cNvPr id="14" name="Picture 13">
            <a:extLst>
              <a:ext uri="{FF2B5EF4-FFF2-40B4-BE49-F238E27FC236}">
                <a16:creationId xmlns:a16="http://schemas.microsoft.com/office/drawing/2014/main" id="{1C4FB43E-2753-4B8D-9F34-F3F3639345D8}"/>
              </a:ext>
            </a:extLst>
          </p:cNvPr>
          <p:cNvPicPr>
            <a:picLocks noChangeAspect="1"/>
          </p:cNvPicPr>
          <p:nvPr/>
        </p:nvPicPr>
        <p:blipFill>
          <a:blip r:embed="rId8"/>
          <a:stretch>
            <a:fillRect/>
          </a:stretch>
        </p:blipFill>
        <p:spPr>
          <a:xfrm>
            <a:off x="0" y="5154946"/>
            <a:ext cx="2609850" cy="1752600"/>
          </a:xfrm>
          <a:prstGeom prst="rect">
            <a:avLst/>
          </a:prstGeom>
        </p:spPr>
      </p:pic>
      <p:pic>
        <p:nvPicPr>
          <p:cNvPr id="16" name="Picture 15">
            <a:extLst>
              <a:ext uri="{FF2B5EF4-FFF2-40B4-BE49-F238E27FC236}">
                <a16:creationId xmlns:a16="http://schemas.microsoft.com/office/drawing/2014/main" id="{F70C4931-8D8B-7F94-F390-10F23BD9F404}"/>
              </a:ext>
            </a:extLst>
          </p:cNvPr>
          <p:cNvPicPr>
            <a:picLocks noChangeAspect="1"/>
          </p:cNvPicPr>
          <p:nvPr/>
        </p:nvPicPr>
        <p:blipFill>
          <a:blip r:embed="rId9"/>
          <a:stretch>
            <a:fillRect/>
          </a:stretch>
        </p:blipFill>
        <p:spPr>
          <a:xfrm>
            <a:off x="2606142" y="4250071"/>
            <a:ext cx="1724025" cy="2657475"/>
          </a:xfrm>
          <a:prstGeom prst="rect">
            <a:avLst/>
          </a:prstGeom>
        </p:spPr>
      </p:pic>
      <p:pic>
        <p:nvPicPr>
          <p:cNvPr id="22" name="Picture 21">
            <a:extLst>
              <a:ext uri="{FF2B5EF4-FFF2-40B4-BE49-F238E27FC236}">
                <a16:creationId xmlns:a16="http://schemas.microsoft.com/office/drawing/2014/main" id="{D5BB42EE-70E4-2216-2F2C-658A3D7B6260}"/>
              </a:ext>
            </a:extLst>
          </p:cNvPr>
          <p:cNvPicPr>
            <a:picLocks noChangeAspect="1"/>
          </p:cNvPicPr>
          <p:nvPr/>
        </p:nvPicPr>
        <p:blipFill>
          <a:blip r:embed="rId10"/>
          <a:stretch>
            <a:fillRect/>
          </a:stretch>
        </p:blipFill>
        <p:spPr>
          <a:xfrm>
            <a:off x="88366" y="2860926"/>
            <a:ext cx="2962275" cy="2294020"/>
          </a:xfrm>
          <a:prstGeom prst="rect">
            <a:avLst/>
          </a:prstGeom>
        </p:spPr>
      </p:pic>
      <p:pic>
        <p:nvPicPr>
          <p:cNvPr id="24" name="Picture 23">
            <a:extLst>
              <a:ext uri="{FF2B5EF4-FFF2-40B4-BE49-F238E27FC236}">
                <a16:creationId xmlns:a16="http://schemas.microsoft.com/office/drawing/2014/main" id="{CB98040F-FF6D-C36C-02F8-645DE0DEE795}"/>
              </a:ext>
            </a:extLst>
          </p:cNvPr>
          <p:cNvPicPr>
            <a:picLocks noChangeAspect="1"/>
          </p:cNvPicPr>
          <p:nvPr/>
        </p:nvPicPr>
        <p:blipFill>
          <a:blip r:embed="rId11"/>
          <a:stretch>
            <a:fillRect/>
          </a:stretch>
        </p:blipFill>
        <p:spPr>
          <a:xfrm>
            <a:off x="10728566" y="-87024"/>
            <a:ext cx="1429500" cy="2497420"/>
          </a:xfrm>
          <a:prstGeom prst="rect">
            <a:avLst/>
          </a:prstGeom>
        </p:spPr>
      </p:pic>
      <p:pic>
        <p:nvPicPr>
          <p:cNvPr id="26" name="Picture 25">
            <a:extLst>
              <a:ext uri="{FF2B5EF4-FFF2-40B4-BE49-F238E27FC236}">
                <a16:creationId xmlns:a16="http://schemas.microsoft.com/office/drawing/2014/main" id="{73444829-95FA-705D-EBC6-E391EA956020}"/>
              </a:ext>
            </a:extLst>
          </p:cNvPr>
          <p:cNvPicPr>
            <a:picLocks noChangeAspect="1"/>
          </p:cNvPicPr>
          <p:nvPr/>
        </p:nvPicPr>
        <p:blipFill>
          <a:blip r:embed="rId12"/>
          <a:stretch>
            <a:fillRect/>
          </a:stretch>
        </p:blipFill>
        <p:spPr>
          <a:xfrm>
            <a:off x="8790822" y="46541"/>
            <a:ext cx="1933575" cy="2362200"/>
          </a:xfrm>
          <a:prstGeom prst="rect">
            <a:avLst/>
          </a:prstGeom>
        </p:spPr>
      </p:pic>
      <p:pic>
        <p:nvPicPr>
          <p:cNvPr id="27" name="Picture 26">
            <a:extLst>
              <a:ext uri="{FF2B5EF4-FFF2-40B4-BE49-F238E27FC236}">
                <a16:creationId xmlns:a16="http://schemas.microsoft.com/office/drawing/2014/main" id="{4B875D69-A781-FA73-D067-75E4AEE407C7}"/>
              </a:ext>
            </a:extLst>
          </p:cNvPr>
          <p:cNvPicPr>
            <a:picLocks noChangeAspect="1"/>
          </p:cNvPicPr>
          <p:nvPr/>
        </p:nvPicPr>
        <p:blipFill>
          <a:blip r:embed="rId13"/>
          <a:stretch>
            <a:fillRect/>
          </a:stretch>
        </p:blipFill>
        <p:spPr>
          <a:xfrm>
            <a:off x="3094832" y="1584687"/>
            <a:ext cx="1762125" cy="2590800"/>
          </a:xfrm>
          <a:prstGeom prst="rect">
            <a:avLst/>
          </a:prstGeom>
        </p:spPr>
      </p:pic>
    </p:spTree>
    <p:extLst>
      <p:ext uri="{BB962C8B-B14F-4D97-AF65-F5344CB8AC3E}">
        <p14:creationId xmlns:p14="http://schemas.microsoft.com/office/powerpoint/2010/main" val="15813634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nodePh="1">
                                  <p:stCondLst>
                                    <p:cond delay="0"/>
                                  </p:stCondLst>
                                  <p:endCondLst>
                                    <p:cond evt="begin" delay="0">
                                      <p:tn val="41"/>
                                    </p:cond>
                                  </p:endCondLst>
                                  <p:childTnLst>
                                    <p:set>
                                      <p:cBhvr>
                                        <p:cTn id="42" dur="1" fill="hold">
                                          <p:stCondLst>
                                            <p:cond delay="0"/>
                                          </p:stCondLst>
                                        </p:cTn>
                                        <p:tgtEl>
                                          <p:spTgt spid="21">
                                            <p:txEl>
                                              <p:pRg st="0" end="0"/>
                                            </p:txEl>
                                          </p:spTgt>
                                        </p:tgtEl>
                                        <p:attrNameLst>
                                          <p:attrName>style.visibility</p:attrName>
                                        </p:attrNameLst>
                                      </p:cBhvr>
                                      <p:to>
                                        <p:strVal val="visible"/>
                                      </p:to>
                                    </p:set>
                                    <p:anim calcmode="lin" valueType="num">
                                      <p:cBhvr additive="base">
                                        <p:cTn id="43"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500" fill="hold"/>
                                        <p:tgtEl>
                                          <p:spTgt spid="7"/>
                                        </p:tgtEl>
                                        <p:attrNameLst>
                                          <p:attrName>ppt_x</p:attrName>
                                        </p:attrNameLst>
                                      </p:cBhvr>
                                      <p:tavLst>
                                        <p:tav tm="0">
                                          <p:val>
                                            <p:strVal val="#ppt_x"/>
                                          </p:val>
                                        </p:tav>
                                        <p:tav tm="100000">
                                          <p:val>
                                            <p:strVal val="#ppt_x"/>
                                          </p:val>
                                        </p:tav>
                                      </p:tavLst>
                                    </p:anim>
                                    <p:anim calcmode="lin" valueType="num">
                                      <p:cBhvr additive="base">
                                        <p:cTn id="5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1000"/>
                                        <p:tgtEl>
                                          <p:spTgt spid="26"/>
                                        </p:tgtEl>
                                      </p:cBhvr>
                                    </p:animEffect>
                                    <p:anim calcmode="lin" valueType="num">
                                      <p:cBhvr>
                                        <p:cTn id="70" dur="1000" fill="hold"/>
                                        <p:tgtEl>
                                          <p:spTgt spid="26"/>
                                        </p:tgtEl>
                                        <p:attrNameLst>
                                          <p:attrName>ppt_x</p:attrName>
                                        </p:attrNameLst>
                                      </p:cBhvr>
                                      <p:tavLst>
                                        <p:tav tm="0">
                                          <p:val>
                                            <p:strVal val="#ppt_x"/>
                                          </p:val>
                                        </p:tav>
                                        <p:tav tm="100000">
                                          <p:val>
                                            <p:strVal val="#ppt_x"/>
                                          </p:val>
                                        </p:tav>
                                      </p:tavLst>
                                    </p:anim>
                                    <p:anim calcmode="lin" valueType="num">
                                      <p:cBhvr>
                                        <p:cTn id="7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build="p"/>
    </p:bldLst>
  </p:timing>
</p:sld>
</file>

<file path=ppt/theme/theme1.xml><?xml version="1.0" encoding="utf-8"?>
<a:theme xmlns:a="http://schemas.openxmlformats.org/drawingml/2006/main" name="Office Theme">
  <a:themeElements>
    <a:clrScheme name="Custom 11">
      <a:dk1>
        <a:sysClr val="windowText" lastClr="000000"/>
      </a:dk1>
      <a:lt1>
        <a:srgbClr val="FFFFFF"/>
      </a:lt1>
      <a:dk2>
        <a:srgbClr val="00BBFF"/>
      </a:dk2>
      <a:lt2>
        <a:srgbClr val="FFAA27"/>
      </a:lt2>
      <a:accent1>
        <a:srgbClr val="001431"/>
      </a:accent1>
      <a:accent2>
        <a:srgbClr val="D14C00"/>
      </a:accent2>
      <a:accent3>
        <a:srgbClr val="142F5C"/>
      </a:accent3>
      <a:accent4>
        <a:srgbClr val="FFC000"/>
      </a:accent4>
      <a:accent5>
        <a:srgbClr val="5E441C"/>
      </a:accent5>
      <a:accent6>
        <a:srgbClr val="149F2F"/>
      </a:accent6>
      <a:hlink>
        <a:srgbClr val="00BBFF"/>
      </a:hlink>
      <a:folHlink>
        <a:srgbClr val="00BBFF"/>
      </a:folHlink>
    </a:clrScheme>
    <a:fontScheme name="Custom 12">
      <a:majorFont>
        <a:latin typeface="Book Antiqua"/>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bg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4309604_TF33968143" id="{8DC784E7-05DF-45BD-84D8-E1E66AEC0D7A}" vid="{ACDD0EDF-4589-4FB8-B084-B2A7E0159C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11E645E5-0105-4597-A6C9-FF428BAEF1DD}">
  <ds:schemaRefs>
    <ds:schemaRef ds:uri="http://schemas.microsoft.com/sharepoint/v3/contenttype/forms"/>
  </ds:schemaRefs>
</ds:datastoreItem>
</file>

<file path=customXml/itemProps2.xml><?xml version="1.0" encoding="utf-8"?>
<ds:datastoreItem xmlns:ds="http://schemas.openxmlformats.org/officeDocument/2006/customXml" ds:itemID="{6F66A90A-9146-4A69-9CBB-F93429A11E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31B41D-C4DE-41D5-B883-BFE1CC1FFE9C}">
  <ds:schemaRefs>
    <ds:schemaRef ds:uri="http://schemas.microsoft.com/sharepoint/v3"/>
    <ds:schemaRef ds:uri="http://purl.org/dc/terms/"/>
    <ds:schemaRef ds:uri="http://schemas.openxmlformats.org/package/2006/metadata/core-properties"/>
    <ds:schemaRef ds:uri="6dc4bcd6-49db-4c07-9060-8acfc67cef9f"/>
    <ds:schemaRef ds:uri="http://schemas.microsoft.com/office/2006/documentManagement/types"/>
    <ds:schemaRef ds:uri="http://schemas.microsoft.com/office/infopath/2007/PartnerControls"/>
    <ds:schemaRef ds:uri="fb0879af-3eba-417a-a55a-ffe6dcd6ca77"/>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{04D67C9F-7D8B-4457-9C65-0EDD357BB0E4}tf33968143_win32</Template>
  <TotalTime>269</TotalTime>
  <Words>1304</Words>
  <Application>Microsoft Office PowerPoint</Application>
  <PresentationFormat>Widescreen</PresentationFormat>
  <Paragraphs>117</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Book Antiqua</vt:lpstr>
      <vt:lpstr>Calibri</vt:lpstr>
      <vt:lpstr>Franklin Gothic Book</vt:lpstr>
      <vt:lpstr>Frutiger W01</vt:lpstr>
      <vt:lpstr>Wingdings</vt:lpstr>
      <vt:lpstr>Office Theme</vt:lpstr>
      <vt:lpstr>Kanga collection</vt:lpstr>
      <vt:lpstr>Early years of Kanga</vt:lpstr>
      <vt:lpstr>A real-life Glinda + Elphaba </vt:lpstr>
      <vt:lpstr>Fake + Toxic friends</vt:lpstr>
      <vt:lpstr>Kanga a true fashion queen </vt:lpstr>
      <vt:lpstr>Fashion promotion</vt:lpstr>
      <vt:lpstr>Kanga at royal events </vt:lpstr>
      <vt:lpstr>Hier and God child</vt:lpstr>
      <vt:lpstr>Charitable causes </vt:lpstr>
      <vt:lpstr>Having lunch with royalty </vt:lpstr>
      <vt:lpstr>Kanga and family</vt:lpstr>
      <vt:lpstr>The kanga collection</vt:lpstr>
      <vt:lpstr>Thank you!</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alina shaukat</dc:creator>
  <cp:lastModifiedBy>alina shaukat</cp:lastModifiedBy>
  <cp:revision>1</cp:revision>
  <dcterms:created xsi:type="dcterms:W3CDTF">2025-01-23T10:26:10Z</dcterms:created>
  <dcterms:modified xsi:type="dcterms:W3CDTF">2025-01-30T12:25:33Z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