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9" r:id="rId1"/>
  </p:sldMasterIdLst>
  <p:notesMasterIdLst>
    <p:notesMasterId r:id="rId8"/>
  </p:notesMasterIdLst>
  <p:handoutMasterIdLst>
    <p:handoutMasterId r:id="rId9"/>
  </p:handoutMasterIdLst>
  <p:sldIdLst>
    <p:sldId id="256" r:id="rId2"/>
    <p:sldId id="257" r:id="rId3"/>
    <p:sldId id="258" r:id="rId4"/>
    <p:sldId id="259" r:id="rId5"/>
    <p:sldId id="261"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EC9506-6BE8-439E-B890-6294E9896083}" v="892" dt="2024-09-18T10:06:03.4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69" d="100"/>
          <a:sy n="69" d="100"/>
        </p:scale>
        <p:origin x="654" y="60"/>
      </p:cViewPr>
      <p:guideLst/>
    </p:cSldViewPr>
  </p:slideViewPr>
  <p:notesTextViewPr>
    <p:cViewPr>
      <p:scale>
        <a:sx n="1" d="1"/>
        <a:sy n="1" d="1"/>
      </p:scale>
      <p:origin x="0" y="0"/>
    </p:cViewPr>
  </p:notesTextViewPr>
  <p:notesViewPr>
    <p:cSldViewPr snapToGrid="0">
      <p:cViewPr varScale="1">
        <p:scale>
          <a:sx n="96" d="100"/>
          <a:sy n="96" d="100"/>
        </p:scale>
        <p:origin x="355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A3248A-FCBA-4538-91BB-8EA1C8C575E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EDCFD71-1B38-4263-B845-13ED0170C9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5D02A6-1DEC-41EB-81A1-F35E40B39432}" type="datetime1">
              <a:rPr lang="en-GB" smtClean="0"/>
              <a:t>18/09/2024</a:t>
            </a:fld>
            <a:endParaRPr lang="en-GB" dirty="0"/>
          </a:p>
        </p:txBody>
      </p:sp>
      <p:sp>
        <p:nvSpPr>
          <p:cNvPr id="4" name="Footer Placeholder 3">
            <a:extLst>
              <a:ext uri="{FF2B5EF4-FFF2-40B4-BE49-F238E27FC236}">
                <a16:creationId xmlns:a16="http://schemas.microsoft.com/office/drawing/2014/main" id="{5944538B-F3ED-44C7-B9D3-4566ABB9783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DD54B66-A131-4DAC-BEFE-11AFA7521B4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F95C10-1B97-4631-BBA9-B116D8CE397C}" type="slidenum">
              <a:rPr lang="en-GB" smtClean="0"/>
              <a:t>‹#›</a:t>
            </a:fld>
            <a:endParaRPr lang="en-GB"/>
          </a:p>
        </p:txBody>
      </p:sp>
    </p:spTree>
    <p:extLst>
      <p:ext uri="{BB962C8B-B14F-4D97-AF65-F5344CB8AC3E}">
        <p14:creationId xmlns:p14="http://schemas.microsoft.com/office/powerpoint/2010/main" val="17243925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057704-6EDB-46AC-8852-2827E769FDB2}" type="datetime1">
              <a:rPr lang="en-GB" smtClean="0"/>
              <a:pPr/>
              <a:t>18/09/2024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DB08D-32FE-4C56-95DB-2741485080A6}" type="slidenum">
              <a:rPr lang="en-GB" noProof="0" smtClean="0"/>
              <a:t>‹#›</a:t>
            </a:fld>
            <a:endParaRPr lang="en-GB" noProof="0"/>
          </a:p>
        </p:txBody>
      </p:sp>
    </p:spTree>
    <p:extLst>
      <p:ext uri="{BB962C8B-B14F-4D97-AF65-F5344CB8AC3E}">
        <p14:creationId xmlns:p14="http://schemas.microsoft.com/office/powerpoint/2010/main" val="13303038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D8DB08D-32FE-4C56-95DB-2741485080A6}" type="slidenum">
              <a:rPr lang="en-GB" smtClean="0"/>
              <a:t>1</a:t>
            </a:fld>
            <a:endParaRPr lang="en-GB"/>
          </a:p>
        </p:txBody>
      </p:sp>
    </p:spTree>
    <p:extLst>
      <p:ext uri="{BB962C8B-B14F-4D97-AF65-F5344CB8AC3E}">
        <p14:creationId xmlns:p14="http://schemas.microsoft.com/office/powerpoint/2010/main" val="782588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2412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9B3A1323-8D79-1946-B0D7-40001CF92E9D}"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29948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4863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9/18/2024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1698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9/18/2024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4364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13A34C8-038E-2045-AF43-DF7DBB8E0E9E}" type="datetimeFigureOut">
              <a:rPr lang="en-US" smtClean="0"/>
              <a:pPr/>
              <a:t>9/18/2024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2406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818C68F-D26B-8F47-958C-23B49CF8A634}" type="datetimeFigureOut">
              <a:rPr lang="en-US" smtClean="0"/>
              <a:pPr/>
              <a:t>9/18/2024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3446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0DF5E60-9974-AC48-9591-99C2BB44B7CF}" type="datetimeFigureOut">
              <a:rPr lang="en-US" smtClean="0"/>
              <a:pPr/>
              <a:t>9/18/2024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839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9/18/2024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758912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9/18/2024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499016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926818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1870039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872117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9B482E8-6E0E-1B4F-B1FD-C69DB9E858D9}" type="datetimeFigureOut">
              <a:rPr lang="en-US" smtClean="0"/>
              <a:pPr/>
              <a:t>9/18/2024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462018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9B482E8-6E0E-1B4F-B1FD-C69DB9E858D9}" type="datetimeFigureOut">
              <a:rPr lang="en-US" smtClean="0"/>
              <a:pPr/>
              <a:t>9/18/2024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804817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8639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9/18/2024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1781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9B482E8-6E0E-1B4F-B1FD-C69DB9E858D9}" type="datetimeFigureOut">
              <a:rPr lang="en-US" smtClean="0"/>
              <a:pPr/>
              <a:t>9/18/2024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5730993"/>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service95.com/emma-clines-recommended-reading-lis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pMmcYZ8V4c8"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s://www.youtube.com/watch?v=8UEPnJWmx88" TargetMode="External"/><Relationship Id="rId4" Type="http://schemas.openxmlformats.org/officeDocument/2006/relationships/hyperlink" Target="https://www.emmaclin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1514" y="1800225"/>
            <a:ext cx="3444211" cy="4241136"/>
          </a:xfrm>
        </p:spPr>
        <p:txBody>
          <a:bodyPr rtlCol="0" anchor="t">
            <a:normAutofit/>
          </a:bodyPr>
          <a:lstStyle/>
          <a:p>
            <a:pPr rtl="0"/>
            <a:r>
              <a:rPr lang="en-GB" sz="4400"/>
              <a:t>The guest </a:t>
            </a:r>
          </a:p>
        </p:txBody>
      </p:sp>
      <p:sp>
        <p:nvSpPr>
          <p:cNvPr id="3" name="Subtitle 2"/>
          <p:cNvSpPr>
            <a:spLocks noGrp="1"/>
          </p:cNvSpPr>
          <p:nvPr>
            <p:ph type="subTitle" idx="1"/>
          </p:nvPr>
        </p:nvSpPr>
        <p:spPr>
          <a:xfrm>
            <a:off x="451514" y="457198"/>
            <a:ext cx="3444211" cy="1343025"/>
          </a:xfrm>
        </p:spPr>
        <p:txBody>
          <a:bodyPr rtlCol="0" anchor="b">
            <a:normAutofit/>
          </a:bodyPr>
          <a:lstStyle/>
          <a:p>
            <a:pPr rtl="0"/>
            <a:r>
              <a:rPr lang="en-GB">
                <a:solidFill>
                  <a:srgbClr val="FFFFFF"/>
                </a:solidFill>
              </a:rPr>
              <a:t>Emma Cline </a:t>
            </a:r>
          </a:p>
        </p:txBody>
      </p:sp>
      <p:pic>
        <p:nvPicPr>
          <p:cNvPr id="5" name="Picture 4" descr="A person holding a book">
            <a:extLst>
              <a:ext uri="{FF2B5EF4-FFF2-40B4-BE49-F238E27FC236}">
                <a16:creationId xmlns:a16="http://schemas.microsoft.com/office/drawing/2014/main" id="{65654AE6-A12E-7A9D-7527-8D0EC1B77F6A}"/>
              </a:ext>
            </a:extLst>
          </p:cNvPr>
          <p:cNvPicPr>
            <a:picLocks noChangeAspect="1"/>
          </p:cNvPicPr>
          <p:nvPr/>
        </p:nvPicPr>
        <p:blipFill>
          <a:blip r:embed="rId3"/>
          <a:stretch>
            <a:fillRect/>
          </a:stretch>
        </p:blipFill>
        <p:spPr>
          <a:xfrm>
            <a:off x="5280472" y="991890"/>
            <a:ext cx="6268062" cy="4701046"/>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35632683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72E1A-7DB4-F24D-0288-86E48F646378}"/>
              </a:ext>
            </a:extLst>
          </p:cNvPr>
          <p:cNvSpPr>
            <a:spLocks noGrp="1"/>
          </p:cNvSpPr>
          <p:nvPr>
            <p:ph type="title"/>
          </p:nvPr>
        </p:nvSpPr>
        <p:spPr/>
        <p:txBody>
          <a:bodyPr/>
          <a:lstStyle/>
          <a:p>
            <a:r>
              <a:rPr lang="en-US" dirty="0"/>
              <a:t>Book Blurb</a:t>
            </a:r>
          </a:p>
        </p:txBody>
      </p:sp>
      <p:sp>
        <p:nvSpPr>
          <p:cNvPr id="3" name="Content Placeholder 2">
            <a:extLst>
              <a:ext uri="{FF2B5EF4-FFF2-40B4-BE49-F238E27FC236}">
                <a16:creationId xmlns:a16="http://schemas.microsoft.com/office/drawing/2014/main" id="{93BB2CC8-7397-C7A7-973A-0EF86FD33A96}"/>
              </a:ext>
            </a:extLst>
          </p:cNvPr>
          <p:cNvSpPr>
            <a:spLocks noGrp="1"/>
          </p:cNvSpPr>
          <p:nvPr>
            <p:ph idx="1"/>
          </p:nvPr>
        </p:nvSpPr>
        <p:spPr>
          <a:xfrm>
            <a:off x="1154954" y="3051735"/>
            <a:ext cx="8825659" cy="3416300"/>
          </a:xfrm>
        </p:spPr>
        <p:txBody>
          <a:bodyPr/>
          <a:lstStyle/>
          <a:p>
            <a:r>
              <a:rPr lang="en-US" dirty="0"/>
              <a:t>Alex is a young woman teetering on the edge, behind on her rent and with nothing to keep her New York she agrees to spend August by the beach, in the lavish house of the older man she’s been seeing. </a:t>
            </a:r>
          </a:p>
          <a:p>
            <a:r>
              <a:rPr lang="en-US" dirty="0"/>
              <a:t>After one misstep at a dinner party she’s dismissed with a ride to the station back to the city. But Alex decides to stay on the island, Charming her way into the dazzlingly wealthy set who live there and leaving a trail of destruction behind her. Just how long can she keep going before </a:t>
            </a:r>
            <a:r>
              <a:rPr lang="en-US" dirty="0" err="1"/>
              <a:t>shes</a:t>
            </a:r>
            <a:r>
              <a:rPr lang="en-US" dirty="0"/>
              <a:t> found?</a:t>
            </a:r>
          </a:p>
        </p:txBody>
      </p:sp>
    </p:spTree>
    <p:extLst>
      <p:ext uri="{BB962C8B-B14F-4D97-AF65-F5344CB8AC3E}">
        <p14:creationId xmlns:p14="http://schemas.microsoft.com/office/powerpoint/2010/main" val="3092007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57519-D716-B796-2ECB-E6FAD29F272D}"/>
              </a:ext>
            </a:extLst>
          </p:cNvPr>
          <p:cNvSpPr>
            <a:spLocks noGrp="1"/>
          </p:cNvSpPr>
          <p:nvPr>
            <p:ph type="title"/>
          </p:nvPr>
        </p:nvSpPr>
        <p:spPr/>
        <p:txBody>
          <a:bodyPr/>
          <a:lstStyle/>
          <a:p>
            <a:r>
              <a:rPr lang="en-GB" dirty="0"/>
              <a:t>What is the book about?</a:t>
            </a:r>
          </a:p>
        </p:txBody>
      </p:sp>
      <p:sp>
        <p:nvSpPr>
          <p:cNvPr id="3" name="Content Placeholder 2">
            <a:extLst>
              <a:ext uri="{FF2B5EF4-FFF2-40B4-BE49-F238E27FC236}">
                <a16:creationId xmlns:a16="http://schemas.microsoft.com/office/drawing/2014/main" id="{27D40F90-CC8D-82B0-AE73-78ADD8238D3E}"/>
              </a:ext>
            </a:extLst>
          </p:cNvPr>
          <p:cNvSpPr>
            <a:spLocks noGrp="1"/>
          </p:cNvSpPr>
          <p:nvPr>
            <p:ph idx="1"/>
          </p:nvPr>
        </p:nvSpPr>
        <p:spPr/>
        <p:txBody>
          <a:bodyPr/>
          <a:lstStyle/>
          <a:p>
            <a:r>
              <a:rPr lang="en-GB" dirty="0"/>
              <a:t>The guest is a book about a young girl in her twenties living in New York whilst also being behind on her rent. She decides to spend the rest of her summer by the beach by remaining as a guest of a guy she was seeing and few other friends. She also makes out with them but these relationships never last.</a:t>
            </a:r>
          </a:p>
          <a:p>
            <a:r>
              <a:rPr lang="en-GB" dirty="0"/>
              <a:t>The guest is a  delicious, dark sided novel – guardian. </a:t>
            </a:r>
          </a:p>
          <a:p>
            <a:r>
              <a:rPr lang="en-GB" dirty="0"/>
              <a:t>Eerily captivating – Elle </a:t>
            </a:r>
          </a:p>
          <a:p>
            <a:r>
              <a:rPr lang="en-GB" dirty="0"/>
              <a:t>Tantalising – New York Times</a:t>
            </a:r>
          </a:p>
          <a:p>
            <a:r>
              <a:rPr lang="en-GB" dirty="0"/>
              <a:t>Compulsivity readable – Independent.</a:t>
            </a:r>
          </a:p>
          <a:p>
            <a:r>
              <a:rPr lang="en-GB" dirty="0"/>
              <a:t>Sultry and engrossing… take it to the beach and savour every page – Observer.</a:t>
            </a:r>
          </a:p>
        </p:txBody>
      </p:sp>
    </p:spTree>
    <p:extLst>
      <p:ext uri="{BB962C8B-B14F-4D97-AF65-F5344CB8AC3E}">
        <p14:creationId xmlns:p14="http://schemas.microsoft.com/office/powerpoint/2010/main" val="454988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D676D-1DEA-0D37-A578-BB2FDAF33E95}"/>
              </a:ext>
            </a:extLst>
          </p:cNvPr>
          <p:cNvSpPr>
            <a:spLocks noGrp="1"/>
          </p:cNvSpPr>
          <p:nvPr>
            <p:ph type="title"/>
          </p:nvPr>
        </p:nvSpPr>
        <p:spPr/>
        <p:txBody>
          <a:bodyPr/>
          <a:lstStyle/>
          <a:p>
            <a:r>
              <a:rPr lang="en-GB" dirty="0"/>
              <a:t>Book review</a:t>
            </a:r>
          </a:p>
        </p:txBody>
      </p:sp>
      <p:sp>
        <p:nvSpPr>
          <p:cNvPr id="3" name="Content Placeholder 2">
            <a:extLst>
              <a:ext uri="{FF2B5EF4-FFF2-40B4-BE49-F238E27FC236}">
                <a16:creationId xmlns:a16="http://schemas.microsoft.com/office/drawing/2014/main" id="{AA140B04-46C2-2FFD-02D0-34F9B6108FE4}"/>
              </a:ext>
            </a:extLst>
          </p:cNvPr>
          <p:cNvSpPr>
            <a:spLocks noGrp="1"/>
          </p:cNvSpPr>
          <p:nvPr>
            <p:ph idx="1"/>
          </p:nvPr>
        </p:nvSpPr>
        <p:spPr/>
        <p:txBody>
          <a:bodyPr>
            <a:normAutofit fontScale="92500" lnSpcReduction="20000"/>
          </a:bodyPr>
          <a:lstStyle/>
          <a:p>
            <a:r>
              <a:rPr lang="en-GB" dirty="0"/>
              <a:t>Cline (2024) has written the guest on a female protagonist point of view of the world but who also is kind of delusional in the environment she is remaining as a guest. </a:t>
            </a:r>
          </a:p>
          <a:p>
            <a:r>
              <a:rPr lang="en-GB" dirty="0"/>
              <a:t>Cline explains to  the founder of service 95 Dua Lipa why she did not give Alex a back story of why in order for readers to feel sympathy for the main character. ‘you do  end u[ feeling who the character is.’</a:t>
            </a:r>
          </a:p>
          <a:p>
            <a:r>
              <a:rPr lang="en-GB" dirty="0"/>
              <a:t>I quiete enjoyed reading the Guest and seeing from a camera person perspective what Alex sees and does. However, I personally cannot sympathize with Alex since I am more of a person who needs to work in order to get paid and keep track of my rent rather the fall behind on it and staying as a guest. There is no murder involved in this book, the guest, again I am a huge fan of crime novels which is more of clines first book The girls. I still the guest 5 stars same way I gave the girls five stars, just if you’re not a fan of murder or crime novels than the guest is book I recommend for you to read.</a:t>
            </a:r>
          </a:p>
        </p:txBody>
      </p:sp>
    </p:spTree>
    <p:extLst>
      <p:ext uri="{BB962C8B-B14F-4D97-AF65-F5344CB8AC3E}">
        <p14:creationId xmlns:p14="http://schemas.microsoft.com/office/powerpoint/2010/main" val="1577966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CAA05-01AA-4234-4C31-CDD6811F6266}"/>
              </a:ext>
            </a:extLst>
          </p:cNvPr>
          <p:cNvSpPr>
            <a:spLocks noGrp="1"/>
          </p:cNvSpPr>
          <p:nvPr>
            <p:ph type="title"/>
          </p:nvPr>
        </p:nvSpPr>
        <p:spPr/>
        <p:txBody>
          <a:bodyPr/>
          <a:lstStyle/>
          <a:p>
            <a:r>
              <a:rPr lang="en-GB" dirty="0"/>
              <a:t>Emma clines Reading list </a:t>
            </a:r>
          </a:p>
        </p:txBody>
      </p:sp>
      <p:sp>
        <p:nvSpPr>
          <p:cNvPr id="3" name="Content Placeholder 2">
            <a:extLst>
              <a:ext uri="{FF2B5EF4-FFF2-40B4-BE49-F238E27FC236}">
                <a16:creationId xmlns:a16="http://schemas.microsoft.com/office/drawing/2014/main" id="{D5A9E010-A3CF-830E-DC1D-3F10DF70B914}"/>
              </a:ext>
            </a:extLst>
          </p:cNvPr>
          <p:cNvSpPr>
            <a:spLocks noGrp="1"/>
          </p:cNvSpPr>
          <p:nvPr>
            <p:ph idx="1"/>
          </p:nvPr>
        </p:nvSpPr>
        <p:spPr/>
        <p:txBody>
          <a:bodyPr/>
          <a:lstStyle/>
          <a:p>
            <a:r>
              <a:rPr lang="en-GB" dirty="0"/>
              <a:t>If you want to know more about what inspired Emma Cline to write her book the Guest you can follow service 95 where she shares some interesting books she read and recommends.</a:t>
            </a:r>
          </a:p>
          <a:p>
            <a:r>
              <a:rPr lang="en-GB" dirty="0">
                <a:hlinkClick r:id="rId2"/>
              </a:rPr>
              <a:t>https://www.service95.com/emma-clines-recommended-reading-list/</a:t>
            </a:r>
            <a:endParaRPr lang="en-GB" dirty="0"/>
          </a:p>
          <a:p>
            <a:endParaRPr lang="en-GB" dirty="0"/>
          </a:p>
        </p:txBody>
      </p:sp>
    </p:spTree>
    <p:extLst>
      <p:ext uri="{BB962C8B-B14F-4D97-AF65-F5344CB8AC3E}">
        <p14:creationId xmlns:p14="http://schemas.microsoft.com/office/powerpoint/2010/main" val="2952776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A3A019-3747-CFC7-1A00-5CAB16EDF0C8}"/>
              </a:ext>
            </a:extLst>
          </p:cNvPr>
          <p:cNvSpPr>
            <a:spLocks noGrp="1"/>
          </p:cNvSpPr>
          <p:nvPr>
            <p:ph type="title"/>
          </p:nvPr>
        </p:nvSpPr>
        <p:spPr>
          <a:xfrm>
            <a:off x="648930" y="629266"/>
            <a:ext cx="6188190" cy="1622321"/>
          </a:xfrm>
        </p:spPr>
        <p:txBody>
          <a:bodyPr>
            <a:normAutofit/>
          </a:bodyPr>
          <a:lstStyle/>
          <a:p>
            <a:r>
              <a:rPr lang="en-GB">
                <a:solidFill>
                  <a:srgbClr val="EBEBEB"/>
                </a:solidFill>
              </a:rPr>
              <a:t>Where to follow the author?</a:t>
            </a:r>
          </a:p>
        </p:txBody>
      </p:sp>
      <p:sp>
        <p:nvSpPr>
          <p:cNvPr id="18" name="Content Placeholder 2">
            <a:extLst>
              <a:ext uri="{FF2B5EF4-FFF2-40B4-BE49-F238E27FC236}">
                <a16:creationId xmlns:a16="http://schemas.microsoft.com/office/drawing/2014/main" id="{7C64D8C1-FBDF-533A-7239-355A3BD991E8}"/>
              </a:ext>
            </a:extLst>
          </p:cNvPr>
          <p:cNvSpPr>
            <a:spLocks noGrp="1"/>
          </p:cNvSpPr>
          <p:nvPr>
            <p:ph idx="1"/>
          </p:nvPr>
        </p:nvSpPr>
        <p:spPr>
          <a:xfrm>
            <a:off x="648930" y="2438400"/>
            <a:ext cx="6188189" cy="3785419"/>
          </a:xfrm>
        </p:spPr>
        <p:txBody>
          <a:bodyPr>
            <a:normAutofit/>
          </a:bodyPr>
          <a:lstStyle/>
          <a:p>
            <a:r>
              <a:rPr lang="en-GB" dirty="0">
                <a:solidFill>
                  <a:srgbClr val="FFFFFF"/>
                </a:solidFill>
              </a:rPr>
              <a:t>For the full interview Emma Cline and service 95 - </a:t>
            </a:r>
            <a:r>
              <a:rPr lang="en-GB" dirty="0">
                <a:solidFill>
                  <a:srgbClr val="FFFFFF"/>
                </a:solidFill>
                <a:hlinkClick r:id="rId3"/>
              </a:rPr>
              <a:t>https://www.youtube.com/watch?v=pMmcYZ8V4c8</a:t>
            </a:r>
            <a:endParaRPr lang="en-GB" dirty="0">
              <a:solidFill>
                <a:srgbClr val="FFFFFF"/>
              </a:solidFill>
            </a:endParaRPr>
          </a:p>
          <a:p>
            <a:r>
              <a:rPr lang="en-GB" b="0" i="0" dirty="0">
                <a:solidFill>
                  <a:srgbClr val="FFFFFF"/>
                </a:solidFill>
                <a:effectLst/>
                <a:latin typeface="Roboto" panose="02000000000000000000" pitchFamily="2" charset="0"/>
              </a:rPr>
              <a:t>Instagram: @emmanancycline Twitter: @emmahcline Website: </a:t>
            </a:r>
            <a:r>
              <a:rPr lang="en-GB" b="0" i="0" u="none" strike="noStrike" dirty="0">
                <a:solidFill>
                  <a:srgbClr val="FFFFFF"/>
                </a:solidFill>
                <a:effectLst/>
                <a:latin typeface="Roboto" panose="02000000000000000000" pitchFamily="2" charset="0"/>
                <a:hlinkClick r:id="rId4"/>
              </a:rPr>
              <a:t>https://www.emmacline.com/</a:t>
            </a:r>
            <a:endParaRPr lang="en-GB" b="0" i="0" u="none" strike="noStrike" dirty="0">
              <a:solidFill>
                <a:srgbClr val="FFFFFF"/>
              </a:solidFill>
              <a:effectLst/>
              <a:latin typeface="Roboto" panose="02000000000000000000" pitchFamily="2" charset="0"/>
            </a:endParaRPr>
          </a:p>
          <a:p>
            <a:r>
              <a:rPr lang="en-GB" dirty="0">
                <a:solidFill>
                  <a:srgbClr val="FFFFFF"/>
                </a:solidFill>
                <a:hlinkClick r:id="rId5"/>
              </a:rPr>
              <a:t>https://www.youtube.com/watch?v=8UEPnJWmx88</a:t>
            </a:r>
            <a:endParaRPr lang="en-GB" dirty="0">
              <a:solidFill>
                <a:srgbClr val="FFFFFF"/>
              </a:solidFill>
              <a:latin typeface="Roboto" panose="02000000000000000000" pitchFamily="2" charset="0"/>
            </a:endParaRPr>
          </a:p>
          <a:p>
            <a:endParaRPr lang="en-GB" dirty="0">
              <a:solidFill>
                <a:srgbClr val="FFFFFF"/>
              </a:solidFill>
            </a:endParaRPr>
          </a:p>
        </p:txBody>
      </p:sp>
      <p:sp>
        <p:nvSpPr>
          <p:cNvPr id="19"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20" name="Picture 19" descr="Computer script on a screen">
            <a:extLst>
              <a:ext uri="{FF2B5EF4-FFF2-40B4-BE49-F238E27FC236}">
                <a16:creationId xmlns:a16="http://schemas.microsoft.com/office/drawing/2014/main" id="{A82B1313-BA2C-9BFF-E648-1D5354FDE60F}"/>
              </a:ext>
            </a:extLst>
          </p:cNvPr>
          <p:cNvPicPr>
            <a:picLocks noChangeAspect="1"/>
          </p:cNvPicPr>
          <p:nvPr/>
        </p:nvPicPr>
        <p:blipFill>
          <a:blip r:embed="rId6"/>
          <a:srcRect l="5959" r="45732"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41517549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73</TotalTime>
  <Words>541</Words>
  <Application>Microsoft Office PowerPoint</Application>
  <PresentationFormat>Widescreen</PresentationFormat>
  <Paragraphs>24</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Century Gothic</vt:lpstr>
      <vt:lpstr>Roboto</vt:lpstr>
      <vt:lpstr>Wingdings 3</vt:lpstr>
      <vt:lpstr>Ion</vt:lpstr>
      <vt:lpstr>The guest </vt:lpstr>
      <vt:lpstr>Book Blurb</vt:lpstr>
      <vt:lpstr>What is the book about?</vt:lpstr>
      <vt:lpstr>Book review</vt:lpstr>
      <vt:lpstr>Emma clines Reading list </vt:lpstr>
      <vt:lpstr>Where to follow the author?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guest</dc:title>
  <dc:creator>alina shaukat</dc:creator>
  <cp:lastModifiedBy>alina shaukat</cp:lastModifiedBy>
  <cp:revision>2</cp:revision>
  <dcterms:created xsi:type="dcterms:W3CDTF">2024-09-18T08:33:10Z</dcterms:created>
  <dcterms:modified xsi:type="dcterms:W3CDTF">2024-09-18T10:07:01Z</dcterms:modified>
</cp:coreProperties>
</file>